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70" r:id="rId6"/>
    <p:sldId id="271" r:id="rId7"/>
    <p:sldId id="261" r:id="rId8"/>
    <p:sldId id="260" r:id="rId9"/>
    <p:sldId id="286" r:id="rId10"/>
    <p:sldId id="287" r:id="rId11"/>
    <p:sldId id="288" r:id="rId12"/>
    <p:sldId id="292" r:id="rId13"/>
    <p:sldId id="289" r:id="rId14"/>
    <p:sldId id="290" r:id="rId15"/>
    <p:sldId id="262" r:id="rId16"/>
    <p:sldId id="263" r:id="rId17"/>
    <p:sldId id="264" r:id="rId18"/>
    <p:sldId id="265" r:id="rId19"/>
    <p:sldId id="266" r:id="rId20"/>
    <p:sldId id="267" r:id="rId21"/>
    <p:sldId id="268" r:id="rId22"/>
    <p:sldId id="269" r:id="rId23"/>
    <p:sldId id="272" r:id="rId24"/>
    <p:sldId id="273" r:id="rId25"/>
    <p:sldId id="274" r:id="rId26"/>
    <p:sldId id="275" r:id="rId27"/>
    <p:sldId id="285" r:id="rId28"/>
    <p:sldId id="276" r:id="rId29"/>
    <p:sldId id="277" r:id="rId30"/>
    <p:sldId id="278" r:id="rId31"/>
    <p:sldId id="279" r:id="rId32"/>
    <p:sldId id="280" r:id="rId33"/>
    <p:sldId id="291" r:id="rId34"/>
    <p:sldId id="281" r:id="rId35"/>
    <p:sldId id="282" r:id="rId36"/>
    <p:sldId id="283" r:id="rId37"/>
    <p:sldId id="28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39" autoAdjust="0"/>
    <p:restoredTop sz="94660"/>
  </p:normalViewPr>
  <p:slideViewPr>
    <p:cSldViewPr snapToGrid="0">
      <p:cViewPr varScale="1">
        <p:scale>
          <a:sx n="86" d="100"/>
          <a:sy n="86" d="100"/>
        </p:scale>
        <p:origin x="50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905CBA-EE96-46F6-B1FA-675CB18C8534}" type="doc">
      <dgm:prSet loTypeId="urn:microsoft.com/office/officeart/2008/layout/AlternatingHexagons" loCatId="list" qsTypeId="urn:microsoft.com/office/officeart/2005/8/quickstyle/simple2" qsCatId="simple" csTypeId="urn:microsoft.com/office/officeart/2005/8/colors/accent0_2" csCatId="mainScheme" phldr="1"/>
      <dgm:spPr/>
      <dgm:t>
        <a:bodyPr/>
        <a:lstStyle/>
        <a:p>
          <a:endParaRPr lang="en-IN"/>
        </a:p>
      </dgm:t>
    </dgm:pt>
    <dgm:pt modelId="{33118CD6-4B6C-44E6-A685-3488C97E59D4}">
      <dgm:prSet phldrT="[Text]"/>
      <dgm:spPr/>
      <dgm:t>
        <a:bodyPr anchor="t" anchorCtr="1"/>
        <a:lstStyle/>
        <a:p>
          <a:r>
            <a:rPr lang="en-US" dirty="0"/>
            <a:t>1</a:t>
          </a:r>
          <a:endParaRPr lang="en-IN" dirty="0"/>
        </a:p>
      </dgm:t>
    </dgm:pt>
    <dgm:pt modelId="{D4547F5F-C578-437D-B436-A9149A856300}" type="parTrans" cxnId="{2C7A4D37-1377-49C7-88B5-A373ECADD314}">
      <dgm:prSet/>
      <dgm:spPr/>
      <dgm:t>
        <a:bodyPr/>
        <a:lstStyle/>
        <a:p>
          <a:endParaRPr lang="en-IN"/>
        </a:p>
      </dgm:t>
    </dgm:pt>
    <dgm:pt modelId="{1284EA24-FFF0-4AC4-BE88-17D607F0841F}" type="sibTrans" cxnId="{2C7A4D37-1377-49C7-88B5-A373ECADD314}">
      <dgm:prSet/>
      <dgm:spPr/>
      <dgm:t>
        <a:bodyPr anchor="t" anchorCtr="1"/>
        <a:lstStyle/>
        <a:p>
          <a:endParaRPr lang="en-IN"/>
        </a:p>
      </dgm:t>
    </dgm:pt>
    <dgm:pt modelId="{24803A77-63C1-4F01-A319-60CC939D38F5}">
      <dgm:prSet phldrT="[Text]"/>
      <dgm:spPr/>
      <dgm:t>
        <a:bodyPr anchor="t" anchorCtr="1"/>
        <a:lstStyle/>
        <a:p>
          <a:r>
            <a:rPr lang="en-US" dirty="0"/>
            <a:t>IDEOLOGY</a:t>
          </a:r>
          <a:endParaRPr lang="en-IN" dirty="0"/>
        </a:p>
      </dgm:t>
    </dgm:pt>
    <dgm:pt modelId="{BA778C3E-016E-4D0F-BDBF-DBBD67A1675E}" type="parTrans" cxnId="{9E6BE2A3-A811-42EC-B382-34F05BDFD7CC}">
      <dgm:prSet/>
      <dgm:spPr/>
      <dgm:t>
        <a:bodyPr/>
        <a:lstStyle/>
        <a:p>
          <a:endParaRPr lang="en-IN"/>
        </a:p>
      </dgm:t>
    </dgm:pt>
    <dgm:pt modelId="{D66862A3-EFC9-4DE0-B887-EBA899CC1AE0}" type="sibTrans" cxnId="{9E6BE2A3-A811-42EC-B382-34F05BDFD7CC}">
      <dgm:prSet/>
      <dgm:spPr/>
      <dgm:t>
        <a:bodyPr/>
        <a:lstStyle/>
        <a:p>
          <a:endParaRPr lang="en-IN"/>
        </a:p>
      </dgm:t>
    </dgm:pt>
    <dgm:pt modelId="{8FCB73D6-2887-48EA-B92E-5A84ADB74DDD}">
      <dgm:prSet phldrT="[Text]"/>
      <dgm:spPr/>
      <dgm:t>
        <a:bodyPr anchor="t" anchorCtr="1"/>
        <a:lstStyle/>
        <a:p>
          <a:r>
            <a:rPr lang="en-US" dirty="0"/>
            <a:t>2</a:t>
          </a:r>
          <a:endParaRPr lang="en-IN" dirty="0"/>
        </a:p>
      </dgm:t>
    </dgm:pt>
    <dgm:pt modelId="{0A85A6BC-F0B1-4827-B6ED-56DE1CBCA51E}" type="parTrans" cxnId="{7DAA2326-95A5-4B4E-AE18-6484214B2181}">
      <dgm:prSet/>
      <dgm:spPr/>
      <dgm:t>
        <a:bodyPr/>
        <a:lstStyle/>
        <a:p>
          <a:endParaRPr lang="en-IN"/>
        </a:p>
      </dgm:t>
    </dgm:pt>
    <dgm:pt modelId="{C8348D3B-561F-476E-BDC0-7325EB21C1DB}" type="sibTrans" cxnId="{7DAA2326-95A5-4B4E-AE18-6484214B2181}">
      <dgm:prSet/>
      <dgm:spPr/>
      <dgm:t>
        <a:bodyPr anchor="t" anchorCtr="1"/>
        <a:lstStyle/>
        <a:p>
          <a:endParaRPr lang="en-IN"/>
        </a:p>
      </dgm:t>
    </dgm:pt>
    <dgm:pt modelId="{599DA98A-3524-4B6E-8DF4-0CAFB43DA7CD}">
      <dgm:prSet phldrT="[Text]"/>
      <dgm:spPr/>
      <dgm:t>
        <a:bodyPr anchor="t" anchorCtr="1"/>
        <a:lstStyle/>
        <a:p>
          <a:r>
            <a:rPr lang="en-US" dirty="0"/>
            <a:t>PROPOSAL</a:t>
          </a:r>
          <a:endParaRPr lang="en-IN" dirty="0"/>
        </a:p>
      </dgm:t>
    </dgm:pt>
    <dgm:pt modelId="{C7990C62-68AD-4B02-966C-CB688DABFE00}" type="parTrans" cxnId="{09D3E6D0-541A-4C10-8804-B3A55DBF8824}">
      <dgm:prSet/>
      <dgm:spPr/>
      <dgm:t>
        <a:bodyPr/>
        <a:lstStyle/>
        <a:p>
          <a:endParaRPr lang="en-IN"/>
        </a:p>
      </dgm:t>
    </dgm:pt>
    <dgm:pt modelId="{4FA31F78-930E-4DB5-87A6-D4AAF94BE9F2}" type="sibTrans" cxnId="{09D3E6D0-541A-4C10-8804-B3A55DBF8824}">
      <dgm:prSet/>
      <dgm:spPr/>
      <dgm:t>
        <a:bodyPr/>
        <a:lstStyle/>
        <a:p>
          <a:endParaRPr lang="en-IN"/>
        </a:p>
      </dgm:t>
    </dgm:pt>
    <dgm:pt modelId="{68CA76C4-174C-4357-8F07-645FA8D9F54B}">
      <dgm:prSet phldrT="[Text]"/>
      <dgm:spPr/>
      <dgm:t>
        <a:bodyPr anchor="t" anchorCtr="1"/>
        <a:lstStyle/>
        <a:p>
          <a:r>
            <a:rPr lang="en-US" dirty="0"/>
            <a:t>3</a:t>
          </a:r>
          <a:endParaRPr lang="en-IN" dirty="0"/>
        </a:p>
      </dgm:t>
    </dgm:pt>
    <dgm:pt modelId="{05027B62-2128-4710-9519-CA7299D02283}" type="parTrans" cxnId="{5AE9BE53-F32C-49CD-8D46-7A98AD95015C}">
      <dgm:prSet/>
      <dgm:spPr/>
      <dgm:t>
        <a:bodyPr/>
        <a:lstStyle/>
        <a:p>
          <a:endParaRPr lang="en-IN"/>
        </a:p>
      </dgm:t>
    </dgm:pt>
    <dgm:pt modelId="{D670438C-2FAA-424F-AA6B-F2BA800EE108}" type="sibTrans" cxnId="{5AE9BE53-F32C-49CD-8D46-7A98AD95015C}">
      <dgm:prSet/>
      <dgm:spPr/>
      <dgm:t>
        <a:bodyPr anchor="t" anchorCtr="1"/>
        <a:lstStyle/>
        <a:p>
          <a:endParaRPr lang="en-IN"/>
        </a:p>
      </dgm:t>
    </dgm:pt>
    <dgm:pt modelId="{DDE382AD-1675-4D2F-B2B5-3B1810FA5C6B}">
      <dgm:prSet phldrT="[Text]"/>
      <dgm:spPr/>
      <dgm:t>
        <a:bodyPr anchor="t" anchorCtr="1"/>
        <a:lstStyle/>
        <a:p>
          <a:r>
            <a:rPr lang="en-US" dirty="0"/>
            <a:t>STIMULATION</a:t>
          </a:r>
          <a:endParaRPr lang="en-IN" dirty="0"/>
        </a:p>
      </dgm:t>
    </dgm:pt>
    <dgm:pt modelId="{2401641C-AD32-4651-8C1C-B902C31F816F}" type="parTrans" cxnId="{06A252E5-E23C-40DA-A792-EA256B910391}">
      <dgm:prSet/>
      <dgm:spPr/>
      <dgm:t>
        <a:bodyPr/>
        <a:lstStyle/>
        <a:p>
          <a:endParaRPr lang="en-IN"/>
        </a:p>
      </dgm:t>
    </dgm:pt>
    <dgm:pt modelId="{F5E4EF79-EF4D-4CBD-898E-0B957246D73D}" type="sibTrans" cxnId="{06A252E5-E23C-40DA-A792-EA256B910391}">
      <dgm:prSet/>
      <dgm:spPr/>
      <dgm:t>
        <a:bodyPr/>
        <a:lstStyle/>
        <a:p>
          <a:endParaRPr lang="en-IN"/>
        </a:p>
      </dgm:t>
    </dgm:pt>
    <dgm:pt modelId="{AF1D32B9-A942-4AB9-8974-D4123E345F7D}">
      <dgm:prSet phldrT="[Text]"/>
      <dgm:spPr/>
      <dgm:t>
        <a:bodyPr anchor="t" anchorCtr="1"/>
        <a:lstStyle/>
        <a:p>
          <a:r>
            <a:rPr lang="en-US" dirty="0"/>
            <a:t>4 </a:t>
          </a:r>
          <a:endParaRPr lang="en-IN" dirty="0"/>
        </a:p>
      </dgm:t>
    </dgm:pt>
    <dgm:pt modelId="{93CE9CE6-5697-49EC-A75C-2504BC6FC51B}" type="parTrans" cxnId="{9EF5F3D6-4235-4088-989B-6E2CAF9D6B4C}">
      <dgm:prSet/>
      <dgm:spPr/>
      <dgm:t>
        <a:bodyPr/>
        <a:lstStyle/>
        <a:p>
          <a:endParaRPr lang="en-IN"/>
        </a:p>
      </dgm:t>
    </dgm:pt>
    <dgm:pt modelId="{478369F7-0348-4F91-80D0-3E40F66EE0DC}" type="sibTrans" cxnId="{9EF5F3D6-4235-4088-989B-6E2CAF9D6B4C}">
      <dgm:prSet/>
      <dgm:spPr/>
      <dgm:t>
        <a:bodyPr anchor="t" anchorCtr="1"/>
        <a:lstStyle/>
        <a:p>
          <a:endParaRPr lang="en-IN"/>
        </a:p>
      </dgm:t>
    </dgm:pt>
    <dgm:pt modelId="{446C0D5E-39EE-45BA-847B-37EEBD027A8E}">
      <dgm:prSet phldrT="[Text]"/>
      <dgm:spPr/>
      <dgm:t>
        <a:bodyPr anchor="t" anchorCtr="1"/>
        <a:lstStyle/>
        <a:p>
          <a:r>
            <a:rPr lang="en-US" dirty="0"/>
            <a:t>5</a:t>
          </a:r>
          <a:endParaRPr lang="en-IN" dirty="0"/>
        </a:p>
      </dgm:t>
    </dgm:pt>
    <dgm:pt modelId="{5BD76C57-2F85-4826-8CE4-FDEE715DB546}" type="parTrans" cxnId="{5258091C-1CA4-4CB3-8E8C-B03CDCE32EC5}">
      <dgm:prSet/>
      <dgm:spPr/>
      <dgm:t>
        <a:bodyPr/>
        <a:lstStyle/>
        <a:p>
          <a:endParaRPr lang="en-IN"/>
        </a:p>
      </dgm:t>
    </dgm:pt>
    <dgm:pt modelId="{3BF3B4EE-3DF5-41D0-BC1C-1507ABF3130D}" type="sibTrans" cxnId="{5258091C-1CA4-4CB3-8E8C-B03CDCE32EC5}">
      <dgm:prSet/>
      <dgm:spPr/>
      <dgm:t>
        <a:bodyPr anchor="t" anchorCtr="1"/>
        <a:lstStyle/>
        <a:p>
          <a:endParaRPr lang="en-IN"/>
        </a:p>
      </dgm:t>
    </dgm:pt>
    <dgm:pt modelId="{AB7310B4-C9CF-4029-B265-5703A13B4764}">
      <dgm:prSet/>
      <dgm:spPr/>
      <dgm:t>
        <a:bodyPr anchor="t" anchorCtr="1"/>
        <a:lstStyle/>
        <a:p>
          <a:r>
            <a:rPr lang="en-US" dirty="0"/>
            <a:t>REVIEW</a:t>
          </a:r>
          <a:endParaRPr lang="en-IN" dirty="0"/>
        </a:p>
      </dgm:t>
    </dgm:pt>
    <dgm:pt modelId="{B44434C1-FAFF-48AD-80B9-2EF3F478ABBE}" type="parTrans" cxnId="{658605F6-6B55-4841-BDDD-572534327245}">
      <dgm:prSet/>
      <dgm:spPr/>
      <dgm:t>
        <a:bodyPr/>
        <a:lstStyle/>
        <a:p>
          <a:endParaRPr lang="en-IN"/>
        </a:p>
      </dgm:t>
    </dgm:pt>
    <dgm:pt modelId="{9D38A56E-151F-4303-A119-5414F1655292}" type="sibTrans" cxnId="{658605F6-6B55-4841-BDDD-572534327245}">
      <dgm:prSet/>
      <dgm:spPr/>
      <dgm:t>
        <a:bodyPr/>
        <a:lstStyle/>
        <a:p>
          <a:endParaRPr lang="en-IN"/>
        </a:p>
      </dgm:t>
    </dgm:pt>
    <dgm:pt modelId="{9D749B19-9FFF-41EF-86AF-ED22B32CE9F8}">
      <dgm:prSet/>
      <dgm:spPr/>
      <dgm:t>
        <a:bodyPr anchor="t" anchorCtr="1"/>
        <a:lstStyle/>
        <a:p>
          <a:r>
            <a:rPr lang="en-US" dirty="0"/>
            <a:t>REFERENCES</a:t>
          </a:r>
          <a:endParaRPr lang="en-IN" dirty="0"/>
        </a:p>
      </dgm:t>
    </dgm:pt>
    <dgm:pt modelId="{274B357B-CCEF-4F9A-8252-E8EDC375C518}" type="parTrans" cxnId="{C7EB06CF-4934-47AC-8F7E-8BCC0FCF5DC2}">
      <dgm:prSet/>
      <dgm:spPr/>
      <dgm:t>
        <a:bodyPr/>
        <a:lstStyle/>
        <a:p>
          <a:endParaRPr lang="en-IN"/>
        </a:p>
      </dgm:t>
    </dgm:pt>
    <dgm:pt modelId="{C6D7C028-D58D-4921-B20F-973788881408}" type="sibTrans" cxnId="{C7EB06CF-4934-47AC-8F7E-8BCC0FCF5DC2}">
      <dgm:prSet/>
      <dgm:spPr/>
      <dgm:t>
        <a:bodyPr/>
        <a:lstStyle/>
        <a:p>
          <a:endParaRPr lang="en-IN"/>
        </a:p>
      </dgm:t>
    </dgm:pt>
    <dgm:pt modelId="{FC3DB42A-2B85-476B-A435-966641427753}" type="pres">
      <dgm:prSet presAssocID="{F7905CBA-EE96-46F6-B1FA-675CB18C8534}" presName="Name0" presStyleCnt="0">
        <dgm:presLayoutVars>
          <dgm:chMax/>
          <dgm:chPref/>
          <dgm:dir/>
          <dgm:animLvl val="lvl"/>
        </dgm:presLayoutVars>
      </dgm:prSet>
      <dgm:spPr/>
    </dgm:pt>
    <dgm:pt modelId="{C1DB4384-ECDF-48BB-B33C-37D677938244}" type="pres">
      <dgm:prSet presAssocID="{33118CD6-4B6C-44E6-A685-3488C97E59D4}" presName="composite" presStyleCnt="0"/>
      <dgm:spPr/>
    </dgm:pt>
    <dgm:pt modelId="{AA173995-1383-4747-9F22-FE0F9E173254}" type="pres">
      <dgm:prSet presAssocID="{33118CD6-4B6C-44E6-A685-3488C97E59D4}" presName="Parent1" presStyleLbl="node1" presStyleIdx="0" presStyleCnt="10">
        <dgm:presLayoutVars>
          <dgm:chMax val="1"/>
          <dgm:chPref val="1"/>
          <dgm:bulletEnabled val="1"/>
        </dgm:presLayoutVars>
      </dgm:prSet>
      <dgm:spPr/>
    </dgm:pt>
    <dgm:pt modelId="{90EFDE38-5187-46E9-BB0F-80F8BA1881D1}" type="pres">
      <dgm:prSet presAssocID="{33118CD6-4B6C-44E6-A685-3488C97E59D4}" presName="Childtext1" presStyleLbl="revTx" presStyleIdx="0" presStyleCnt="5">
        <dgm:presLayoutVars>
          <dgm:chMax val="0"/>
          <dgm:chPref val="0"/>
          <dgm:bulletEnabled val="1"/>
        </dgm:presLayoutVars>
      </dgm:prSet>
      <dgm:spPr/>
    </dgm:pt>
    <dgm:pt modelId="{23DAF3D0-1161-47D5-ACAC-92984687580F}" type="pres">
      <dgm:prSet presAssocID="{33118CD6-4B6C-44E6-A685-3488C97E59D4}" presName="BalanceSpacing" presStyleCnt="0"/>
      <dgm:spPr/>
    </dgm:pt>
    <dgm:pt modelId="{82DFB808-9E97-4103-9560-E6153D34621D}" type="pres">
      <dgm:prSet presAssocID="{33118CD6-4B6C-44E6-A685-3488C97E59D4}" presName="BalanceSpacing1" presStyleCnt="0"/>
      <dgm:spPr/>
    </dgm:pt>
    <dgm:pt modelId="{6F02CC7D-2B0A-4B3A-B3F7-AC6552D3849A}" type="pres">
      <dgm:prSet presAssocID="{1284EA24-FFF0-4AC4-BE88-17D607F0841F}" presName="Accent1Text" presStyleLbl="node1" presStyleIdx="1" presStyleCnt="10"/>
      <dgm:spPr/>
    </dgm:pt>
    <dgm:pt modelId="{46D1CE9B-11B5-4C41-AA35-0FC210D9A162}" type="pres">
      <dgm:prSet presAssocID="{1284EA24-FFF0-4AC4-BE88-17D607F0841F}" presName="spaceBetweenRectangles" presStyleCnt="0"/>
      <dgm:spPr/>
    </dgm:pt>
    <dgm:pt modelId="{84A6C992-5EC6-40C5-BD31-A92A2871DF80}" type="pres">
      <dgm:prSet presAssocID="{8FCB73D6-2887-48EA-B92E-5A84ADB74DDD}" presName="composite" presStyleCnt="0"/>
      <dgm:spPr/>
    </dgm:pt>
    <dgm:pt modelId="{60C64489-CC98-45C5-92B9-09B37C25013B}" type="pres">
      <dgm:prSet presAssocID="{8FCB73D6-2887-48EA-B92E-5A84ADB74DDD}" presName="Parent1" presStyleLbl="node1" presStyleIdx="2" presStyleCnt="10">
        <dgm:presLayoutVars>
          <dgm:chMax val="1"/>
          <dgm:chPref val="1"/>
          <dgm:bulletEnabled val="1"/>
        </dgm:presLayoutVars>
      </dgm:prSet>
      <dgm:spPr/>
    </dgm:pt>
    <dgm:pt modelId="{65A07E6A-4711-4C08-93FA-7EC5ED9C66A2}" type="pres">
      <dgm:prSet presAssocID="{8FCB73D6-2887-48EA-B92E-5A84ADB74DDD}" presName="Childtext1" presStyleLbl="revTx" presStyleIdx="1" presStyleCnt="5">
        <dgm:presLayoutVars>
          <dgm:chMax val="0"/>
          <dgm:chPref val="0"/>
          <dgm:bulletEnabled val="1"/>
        </dgm:presLayoutVars>
      </dgm:prSet>
      <dgm:spPr/>
    </dgm:pt>
    <dgm:pt modelId="{D6BE0D20-B56A-47D8-8036-219671601795}" type="pres">
      <dgm:prSet presAssocID="{8FCB73D6-2887-48EA-B92E-5A84ADB74DDD}" presName="BalanceSpacing" presStyleCnt="0"/>
      <dgm:spPr/>
    </dgm:pt>
    <dgm:pt modelId="{61BC438F-2AA9-4DBD-AB2F-5EE79C7C5A9D}" type="pres">
      <dgm:prSet presAssocID="{8FCB73D6-2887-48EA-B92E-5A84ADB74DDD}" presName="BalanceSpacing1" presStyleCnt="0"/>
      <dgm:spPr/>
    </dgm:pt>
    <dgm:pt modelId="{AA09D97D-5FA6-4D50-A4C4-76AE1A32768F}" type="pres">
      <dgm:prSet presAssocID="{C8348D3B-561F-476E-BDC0-7325EB21C1DB}" presName="Accent1Text" presStyleLbl="node1" presStyleIdx="3" presStyleCnt="10" custLinFactNeighborY="0"/>
      <dgm:spPr/>
    </dgm:pt>
    <dgm:pt modelId="{6F76DB14-8745-4F27-889D-F5F56813CCCD}" type="pres">
      <dgm:prSet presAssocID="{C8348D3B-561F-476E-BDC0-7325EB21C1DB}" presName="spaceBetweenRectangles" presStyleCnt="0"/>
      <dgm:spPr/>
    </dgm:pt>
    <dgm:pt modelId="{E8FE8117-3CFE-4B1F-BB33-93DC948EB961}" type="pres">
      <dgm:prSet presAssocID="{68CA76C4-174C-4357-8F07-645FA8D9F54B}" presName="composite" presStyleCnt="0"/>
      <dgm:spPr/>
    </dgm:pt>
    <dgm:pt modelId="{7E9803B2-922B-4CD1-805B-3D16A60C7914}" type="pres">
      <dgm:prSet presAssocID="{68CA76C4-174C-4357-8F07-645FA8D9F54B}" presName="Parent1" presStyleLbl="node1" presStyleIdx="4" presStyleCnt="10">
        <dgm:presLayoutVars>
          <dgm:chMax val="1"/>
          <dgm:chPref val="1"/>
          <dgm:bulletEnabled val="1"/>
        </dgm:presLayoutVars>
      </dgm:prSet>
      <dgm:spPr/>
    </dgm:pt>
    <dgm:pt modelId="{1D37766D-AB82-4B41-AE4B-DA2866EA9AD3}" type="pres">
      <dgm:prSet presAssocID="{68CA76C4-174C-4357-8F07-645FA8D9F54B}" presName="Childtext1" presStyleLbl="revTx" presStyleIdx="2" presStyleCnt="5">
        <dgm:presLayoutVars>
          <dgm:chMax val="0"/>
          <dgm:chPref val="0"/>
          <dgm:bulletEnabled val="1"/>
        </dgm:presLayoutVars>
      </dgm:prSet>
      <dgm:spPr/>
    </dgm:pt>
    <dgm:pt modelId="{44431E03-2AED-4716-8F79-B2BB61705094}" type="pres">
      <dgm:prSet presAssocID="{68CA76C4-174C-4357-8F07-645FA8D9F54B}" presName="BalanceSpacing" presStyleCnt="0"/>
      <dgm:spPr/>
    </dgm:pt>
    <dgm:pt modelId="{4E6FE435-C1E4-41CE-AFBF-A39FFF79F718}" type="pres">
      <dgm:prSet presAssocID="{68CA76C4-174C-4357-8F07-645FA8D9F54B}" presName="BalanceSpacing1" presStyleCnt="0"/>
      <dgm:spPr/>
    </dgm:pt>
    <dgm:pt modelId="{E17C475C-225E-4FB8-A3AF-D44641D7F48D}" type="pres">
      <dgm:prSet presAssocID="{D670438C-2FAA-424F-AA6B-F2BA800EE108}" presName="Accent1Text" presStyleLbl="node1" presStyleIdx="5" presStyleCnt="10"/>
      <dgm:spPr/>
    </dgm:pt>
    <dgm:pt modelId="{EC9EB590-069F-402B-8B6F-136940A56DF7}" type="pres">
      <dgm:prSet presAssocID="{D670438C-2FAA-424F-AA6B-F2BA800EE108}" presName="spaceBetweenRectangles" presStyleCnt="0"/>
      <dgm:spPr/>
    </dgm:pt>
    <dgm:pt modelId="{B81656A2-6EFB-4357-94F1-135C7BAFBE34}" type="pres">
      <dgm:prSet presAssocID="{AF1D32B9-A942-4AB9-8974-D4123E345F7D}" presName="composite" presStyleCnt="0"/>
      <dgm:spPr/>
    </dgm:pt>
    <dgm:pt modelId="{A2245F3E-35AE-4013-9FAC-2B2BB98B66BC}" type="pres">
      <dgm:prSet presAssocID="{AF1D32B9-A942-4AB9-8974-D4123E345F7D}" presName="Parent1" presStyleLbl="node1" presStyleIdx="6" presStyleCnt="10">
        <dgm:presLayoutVars>
          <dgm:chMax val="1"/>
          <dgm:chPref val="1"/>
          <dgm:bulletEnabled val="1"/>
        </dgm:presLayoutVars>
      </dgm:prSet>
      <dgm:spPr/>
    </dgm:pt>
    <dgm:pt modelId="{41F49730-215D-496D-A9CD-E50D319D5FA8}" type="pres">
      <dgm:prSet presAssocID="{AF1D32B9-A942-4AB9-8974-D4123E345F7D}" presName="Childtext1" presStyleLbl="revTx" presStyleIdx="3" presStyleCnt="5">
        <dgm:presLayoutVars>
          <dgm:chMax val="0"/>
          <dgm:chPref val="0"/>
          <dgm:bulletEnabled val="1"/>
        </dgm:presLayoutVars>
      </dgm:prSet>
      <dgm:spPr/>
    </dgm:pt>
    <dgm:pt modelId="{F4E2335C-B88F-4877-92DE-068917D6A72C}" type="pres">
      <dgm:prSet presAssocID="{AF1D32B9-A942-4AB9-8974-D4123E345F7D}" presName="BalanceSpacing" presStyleCnt="0"/>
      <dgm:spPr/>
    </dgm:pt>
    <dgm:pt modelId="{190B1CB1-80E5-4367-98BA-33FB2956900F}" type="pres">
      <dgm:prSet presAssocID="{AF1D32B9-A942-4AB9-8974-D4123E345F7D}" presName="BalanceSpacing1" presStyleCnt="0"/>
      <dgm:spPr/>
    </dgm:pt>
    <dgm:pt modelId="{CD34BCDE-BABA-4C3E-A9BB-278BAAC8DC24}" type="pres">
      <dgm:prSet presAssocID="{478369F7-0348-4F91-80D0-3E40F66EE0DC}" presName="Accent1Text" presStyleLbl="node1" presStyleIdx="7" presStyleCnt="10"/>
      <dgm:spPr/>
    </dgm:pt>
    <dgm:pt modelId="{732CF584-3900-47C3-BBE6-CAB5E820F87E}" type="pres">
      <dgm:prSet presAssocID="{478369F7-0348-4F91-80D0-3E40F66EE0DC}" presName="spaceBetweenRectangles" presStyleCnt="0"/>
      <dgm:spPr/>
    </dgm:pt>
    <dgm:pt modelId="{F506F5DE-76B5-41FE-BC6E-F79C385B6DBA}" type="pres">
      <dgm:prSet presAssocID="{446C0D5E-39EE-45BA-847B-37EEBD027A8E}" presName="composite" presStyleCnt="0"/>
      <dgm:spPr/>
    </dgm:pt>
    <dgm:pt modelId="{0EEE3E6B-F6BB-4DA7-9A33-B31CBF33ABDC}" type="pres">
      <dgm:prSet presAssocID="{446C0D5E-39EE-45BA-847B-37EEBD027A8E}" presName="Parent1" presStyleLbl="node1" presStyleIdx="8" presStyleCnt="10">
        <dgm:presLayoutVars>
          <dgm:chMax val="1"/>
          <dgm:chPref val="1"/>
          <dgm:bulletEnabled val="1"/>
        </dgm:presLayoutVars>
      </dgm:prSet>
      <dgm:spPr/>
    </dgm:pt>
    <dgm:pt modelId="{3FE9A200-E805-4E72-B0FB-78107D0894F8}" type="pres">
      <dgm:prSet presAssocID="{446C0D5E-39EE-45BA-847B-37EEBD027A8E}" presName="Childtext1" presStyleLbl="revTx" presStyleIdx="4" presStyleCnt="5">
        <dgm:presLayoutVars>
          <dgm:chMax val="0"/>
          <dgm:chPref val="0"/>
          <dgm:bulletEnabled val="1"/>
        </dgm:presLayoutVars>
      </dgm:prSet>
      <dgm:spPr/>
    </dgm:pt>
    <dgm:pt modelId="{872BB6C8-696F-48F0-9D7F-86E17189CB47}" type="pres">
      <dgm:prSet presAssocID="{446C0D5E-39EE-45BA-847B-37EEBD027A8E}" presName="BalanceSpacing" presStyleCnt="0"/>
      <dgm:spPr/>
    </dgm:pt>
    <dgm:pt modelId="{E3361BC9-E4E2-4ED0-807B-148B1A422F43}" type="pres">
      <dgm:prSet presAssocID="{446C0D5E-39EE-45BA-847B-37EEBD027A8E}" presName="BalanceSpacing1" presStyleCnt="0"/>
      <dgm:spPr/>
    </dgm:pt>
    <dgm:pt modelId="{B8936A99-9449-4640-8328-5E92B0177727}" type="pres">
      <dgm:prSet presAssocID="{3BF3B4EE-3DF5-41D0-BC1C-1507ABF3130D}" presName="Accent1Text" presStyleLbl="node1" presStyleIdx="9" presStyleCnt="10"/>
      <dgm:spPr/>
    </dgm:pt>
  </dgm:ptLst>
  <dgm:cxnLst>
    <dgm:cxn modelId="{17F77311-4753-4A35-A6F0-B3A475507197}" type="presOf" srcId="{478369F7-0348-4F91-80D0-3E40F66EE0DC}" destId="{CD34BCDE-BABA-4C3E-A9BB-278BAAC8DC24}" srcOrd="0" destOrd="0" presId="urn:microsoft.com/office/officeart/2008/layout/AlternatingHexagons"/>
    <dgm:cxn modelId="{5258091C-1CA4-4CB3-8E8C-B03CDCE32EC5}" srcId="{F7905CBA-EE96-46F6-B1FA-675CB18C8534}" destId="{446C0D5E-39EE-45BA-847B-37EEBD027A8E}" srcOrd="4" destOrd="0" parTransId="{5BD76C57-2F85-4826-8CE4-FDEE715DB546}" sibTransId="{3BF3B4EE-3DF5-41D0-BC1C-1507ABF3130D}"/>
    <dgm:cxn modelId="{7DAA2326-95A5-4B4E-AE18-6484214B2181}" srcId="{F7905CBA-EE96-46F6-B1FA-675CB18C8534}" destId="{8FCB73D6-2887-48EA-B92E-5A84ADB74DDD}" srcOrd="1" destOrd="0" parTransId="{0A85A6BC-F0B1-4827-B6ED-56DE1CBCA51E}" sibTransId="{C8348D3B-561F-476E-BDC0-7325EB21C1DB}"/>
    <dgm:cxn modelId="{3CB14F2A-3E7E-43CA-B974-343315159397}" type="presOf" srcId="{D670438C-2FAA-424F-AA6B-F2BA800EE108}" destId="{E17C475C-225E-4FB8-A3AF-D44641D7F48D}" srcOrd="0" destOrd="0" presId="urn:microsoft.com/office/officeart/2008/layout/AlternatingHexagons"/>
    <dgm:cxn modelId="{2C7A4D37-1377-49C7-88B5-A373ECADD314}" srcId="{F7905CBA-EE96-46F6-B1FA-675CB18C8534}" destId="{33118CD6-4B6C-44E6-A685-3488C97E59D4}" srcOrd="0" destOrd="0" parTransId="{D4547F5F-C578-437D-B436-A9149A856300}" sibTransId="{1284EA24-FFF0-4AC4-BE88-17D607F0841F}"/>
    <dgm:cxn modelId="{D1A41C3C-EC78-443C-B7F8-BE6268968719}" type="presOf" srcId="{68CA76C4-174C-4357-8F07-645FA8D9F54B}" destId="{7E9803B2-922B-4CD1-805B-3D16A60C7914}" srcOrd="0" destOrd="0" presId="urn:microsoft.com/office/officeart/2008/layout/AlternatingHexagons"/>
    <dgm:cxn modelId="{D99B6C3C-D0FA-4785-A911-69917196526E}" type="presOf" srcId="{33118CD6-4B6C-44E6-A685-3488C97E59D4}" destId="{AA173995-1383-4747-9F22-FE0F9E173254}" srcOrd="0" destOrd="0" presId="urn:microsoft.com/office/officeart/2008/layout/AlternatingHexagons"/>
    <dgm:cxn modelId="{373F6C3E-4356-4B78-BC9C-899AA9C82630}" type="presOf" srcId="{3BF3B4EE-3DF5-41D0-BC1C-1507ABF3130D}" destId="{B8936A99-9449-4640-8328-5E92B0177727}" srcOrd="0" destOrd="0" presId="urn:microsoft.com/office/officeart/2008/layout/AlternatingHexagons"/>
    <dgm:cxn modelId="{A3C8224F-3D39-4288-95CF-877FEDB18DF4}" type="presOf" srcId="{24803A77-63C1-4F01-A319-60CC939D38F5}" destId="{90EFDE38-5187-46E9-BB0F-80F8BA1881D1}" srcOrd="0" destOrd="0" presId="urn:microsoft.com/office/officeart/2008/layout/AlternatingHexagons"/>
    <dgm:cxn modelId="{0B430D71-F9BD-4941-A459-46C84D3F5166}" type="presOf" srcId="{599DA98A-3524-4B6E-8DF4-0CAFB43DA7CD}" destId="{65A07E6A-4711-4C08-93FA-7EC5ED9C66A2}" srcOrd="0" destOrd="0" presId="urn:microsoft.com/office/officeart/2008/layout/AlternatingHexagons"/>
    <dgm:cxn modelId="{5AE9BE53-F32C-49CD-8D46-7A98AD95015C}" srcId="{F7905CBA-EE96-46F6-B1FA-675CB18C8534}" destId="{68CA76C4-174C-4357-8F07-645FA8D9F54B}" srcOrd="2" destOrd="0" parTransId="{05027B62-2128-4710-9519-CA7299D02283}" sibTransId="{D670438C-2FAA-424F-AA6B-F2BA800EE108}"/>
    <dgm:cxn modelId="{79865989-6708-4655-94AA-89A8A8220BBA}" type="presOf" srcId="{AB7310B4-C9CF-4029-B265-5703A13B4764}" destId="{41F49730-215D-496D-A9CD-E50D319D5FA8}" srcOrd="0" destOrd="0" presId="urn:microsoft.com/office/officeart/2008/layout/AlternatingHexagons"/>
    <dgm:cxn modelId="{9E6BE2A3-A811-42EC-B382-34F05BDFD7CC}" srcId="{33118CD6-4B6C-44E6-A685-3488C97E59D4}" destId="{24803A77-63C1-4F01-A319-60CC939D38F5}" srcOrd="0" destOrd="0" parTransId="{BA778C3E-016E-4D0F-BDBF-DBBD67A1675E}" sibTransId="{D66862A3-EFC9-4DE0-B887-EBA899CC1AE0}"/>
    <dgm:cxn modelId="{66E486A8-0D65-4159-9529-31F303AE8CB7}" type="presOf" srcId="{AF1D32B9-A942-4AB9-8974-D4123E345F7D}" destId="{A2245F3E-35AE-4013-9FAC-2B2BB98B66BC}" srcOrd="0" destOrd="0" presId="urn:microsoft.com/office/officeart/2008/layout/AlternatingHexagons"/>
    <dgm:cxn modelId="{029A4AB0-05F3-40AF-BA6D-B16C11DB7585}" type="presOf" srcId="{C8348D3B-561F-476E-BDC0-7325EB21C1DB}" destId="{AA09D97D-5FA6-4D50-A4C4-76AE1A32768F}" srcOrd="0" destOrd="0" presId="urn:microsoft.com/office/officeart/2008/layout/AlternatingHexagons"/>
    <dgm:cxn modelId="{6A562CB4-6E13-47FF-BB74-AB996E1CFCF8}" type="presOf" srcId="{1284EA24-FFF0-4AC4-BE88-17D607F0841F}" destId="{6F02CC7D-2B0A-4B3A-B3F7-AC6552D3849A}" srcOrd="0" destOrd="0" presId="urn:microsoft.com/office/officeart/2008/layout/AlternatingHexagons"/>
    <dgm:cxn modelId="{920C0BCD-5E1C-4750-896A-7B6689334EC9}" type="presOf" srcId="{8FCB73D6-2887-48EA-B92E-5A84ADB74DDD}" destId="{60C64489-CC98-45C5-92B9-09B37C25013B}" srcOrd="0" destOrd="0" presId="urn:microsoft.com/office/officeart/2008/layout/AlternatingHexagons"/>
    <dgm:cxn modelId="{C7EB06CF-4934-47AC-8F7E-8BCC0FCF5DC2}" srcId="{446C0D5E-39EE-45BA-847B-37EEBD027A8E}" destId="{9D749B19-9FFF-41EF-86AF-ED22B32CE9F8}" srcOrd="0" destOrd="0" parTransId="{274B357B-CCEF-4F9A-8252-E8EDC375C518}" sibTransId="{C6D7C028-D58D-4921-B20F-973788881408}"/>
    <dgm:cxn modelId="{09D3E6D0-541A-4C10-8804-B3A55DBF8824}" srcId="{8FCB73D6-2887-48EA-B92E-5A84ADB74DDD}" destId="{599DA98A-3524-4B6E-8DF4-0CAFB43DA7CD}" srcOrd="0" destOrd="0" parTransId="{C7990C62-68AD-4B02-966C-CB688DABFE00}" sibTransId="{4FA31F78-930E-4DB5-87A6-D4AAF94BE9F2}"/>
    <dgm:cxn modelId="{33224CD5-7631-4CCF-842D-46CB51D56976}" type="presOf" srcId="{446C0D5E-39EE-45BA-847B-37EEBD027A8E}" destId="{0EEE3E6B-F6BB-4DA7-9A33-B31CBF33ABDC}" srcOrd="0" destOrd="0" presId="urn:microsoft.com/office/officeart/2008/layout/AlternatingHexagons"/>
    <dgm:cxn modelId="{9EF5F3D6-4235-4088-989B-6E2CAF9D6B4C}" srcId="{F7905CBA-EE96-46F6-B1FA-675CB18C8534}" destId="{AF1D32B9-A942-4AB9-8974-D4123E345F7D}" srcOrd="3" destOrd="0" parTransId="{93CE9CE6-5697-49EC-A75C-2504BC6FC51B}" sibTransId="{478369F7-0348-4F91-80D0-3E40F66EE0DC}"/>
    <dgm:cxn modelId="{E90A98E2-ECB5-4CAF-B200-ECD3288A7FFC}" type="presOf" srcId="{F7905CBA-EE96-46F6-B1FA-675CB18C8534}" destId="{FC3DB42A-2B85-476B-A435-966641427753}" srcOrd="0" destOrd="0" presId="urn:microsoft.com/office/officeart/2008/layout/AlternatingHexagons"/>
    <dgm:cxn modelId="{06A252E5-E23C-40DA-A792-EA256B910391}" srcId="{68CA76C4-174C-4357-8F07-645FA8D9F54B}" destId="{DDE382AD-1675-4D2F-B2B5-3B1810FA5C6B}" srcOrd="0" destOrd="0" parTransId="{2401641C-AD32-4651-8C1C-B902C31F816F}" sibTransId="{F5E4EF79-EF4D-4CBD-898E-0B957246D73D}"/>
    <dgm:cxn modelId="{B875C3EE-4571-4434-A33B-99B01E98DD3B}" type="presOf" srcId="{DDE382AD-1675-4D2F-B2B5-3B1810FA5C6B}" destId="{1D37766D-AB82-4B41-AE4B-DA2866EA9AD3}" srcOrd="0" destOrd="0" presId="urn:microsoft.com/office/officeart/2008/layout/AlternatingHexagons"/>
    <dgm:cxn modelId="{658605F6-6B55-4841-BDDD-572534327245}" srcId="{AF1D32B9-A942-4AB9-8974-D4123E345F7D}" destId="{AB7310B4-C9CF-4029-B265-5703A13B4764}" srcOrd="0" destOrd="0" parTransId="{B44434C1-FAFF-48AD-80B9-2EF3F478ABBE}" sibTransId="{9D38A56E-151F-4303-A119-5414F1655292}"/>
    <dgm:cxn modelId="{2E6D98FE-1CAA-468F-917D-3034C1697AE5}" type="presOf" srcId="{9D749B19-9FFF-41EF-86AF-ED22B32CE9F8}" destId="{3FE9A200-E805-4E72-B0FB-78107D0894F8}" srcOrd="0" destOrd="0" presId="urn:microsoft.com/office/officeart/2008/layout/AlternatingHexagons"/>
    <dgm:cxn modelId="{34452EA4-036D-4934-8D62-B1DF408D316C}" type="presParOf" srcId="{FC3DB42A-2B85-476B-A435-966641427753}" destId="{C1DB4384-ECDF-48BB-B33C-37D677938244}" srcOrd="0" destOrd="0" presId="urn:microsoft.com/office/officeart/2008/layout/AlternatingHexagons"/>
    <dgm:cxn modelId="{F506BA84-C36E-4F94-A19A-81B79A08D09F}" type="presParOf" srcId="{C1DB4384-ECDF-48BB-B33C-37D677938244}" destId="{AA173995-1383-4747-9F22-FE0F9E173254}" srcOrd="0" destOrd="0" presId="urn:microsoft.com/office/officeart/2008/layout/AlternatingHexagons"/>
    <dgm:cxn modelId="{A7BF985C-3B2A-4ACE-B3B0-04A7E3353C64}" type="presParOf" srcId="{C1DB4384-ECDF-48BB-B33C-37D677938244}" destId="{90EFDE38-5187-46E9-BB0F-80F8BA1881D1}" srcOrd="1" destOrd="0" presId="urn:microsoft.com/office/officeart/2008/layout/AlternatingHexagons"/>
    <dgm:cxn modelId="{5B4FEE8D-8679-4F11-B15A-2D85D3A4A620}" type="presParOf" srcId="{C1DB4384-ECDF-48BB-B33C-37D677938244}" destId="{23DAF3D0-1161-47D5-ACAC-92984687580F}" srcOrd="2" destOrd="0" presId="urn:microsoft.com/office/officeart/2008/layout/AlternatingHexagons"/>
    <dgm:cxn modelId="{65B654E5-D04C-49DF-95B0-70B44E7A1124}" type="presParOf" srcId="{C1DB4384-ECDF-48BB-B33C-37D677938244}" destId="{82DFB808-9E97-4103-9560-E6153D34621D}" srcOrd="3" destOrd="0" presId="urn:microsoft.com/office/officeart/2008/layout/AlternatingHexagons"/>
    <dgm:cxn modelId="{09117041-4D72-4ABF-8791-61AEAF1B2970}" type="presParOf" srcId="{C1DB4384-ECDF-48BB-B33C-37D677938244}" destId="{6F02CC7D-2B0A-4B3A-B3F7-AC6552D3849A}" srcOrd="4" destOrd="0" presId="urn:microsoft.com/office/officeart/2008/layout/AlternatingHexagons"/>
    <dgm:cxn modelId="{60BAAD45-FBC8-4EB7-8BE8-5870273FBAA4}" type="presParOf" srcId="{FC3DB42A-2B85-476B-A435-966641427753}" destId="{46D1CE9B-11B5-4C41-AA35-0FC210D9A162}" srcOrd="1" destOrd="0" presId="urn:microsoft.com/office/officeart/2008/layout/AlternatingHexagons"/>
    <dgm:cxn modelId="{1C1F854E-0BA1-4126-AEA2-BD5EEF5DE934}" type="presParOf" srcId="{FC3DB42A-2B85-476B-A435-966641427753}" destId="{84A6C992-5EC6-40C5-BD31-A92A2871DF80}" srcOrd="2" destOrd="0" presId="urn:microsoft.com/office/officeart/2008/layout/AlternatingHexagons"/>
    <dgm:cxn modelId="{16BC3204-50FF-4A69-9A58-B7F72045D991}" type="presParOf" srcId="{84A6C992-5EC6-40C5-BD31-A92A2871DF80}" destId="{60C64489-CC98-45C5-92B9-09B37C25013B}" srcOrd="0" destOrd="0" presId="urn:microsoft.com/office/officeart/2008/layout/AlternatingHexagons"/>
    <dgm:cxn modelId="{96E7C999-2339-433E-8F4E-BDC4605266A9}" type="presParOf" srcId="{84A6C992-5EC6-40C5-BD31-A92A2871DF80}" destId="{65A07E6A-4711-4C08-93FA-7EC5ED9C66A2}" srcOrd="1" destOrd="0" presId="urn:microsoft.com/office/officeart/2008/layout/AlternatingHexagons"/>
    <dgm:cxn modelId="{F62E8ABB-C145-41A9-8E00-C8FC56EA228F}" type="presParOf" srcId="{84A6C992-5EC6-40C5-BD31-A92A2871DF80}" destId="{D6BE0D20-B56A-47D8-8036-219671601795}" srcOrd="2" destOrd="0" presId="urn:microsoft.com/office/officeart/2008/layout/AlternatingHexagons"/>
    <dgm:cxn modelId="{458D2228-1448-4F4C-AD1F-9E3B99FF0BF3}" type="presParOf" srcId="{84A6C992-5EC6-40C5-BD31-A92A2871DF80}" destId="{61BC438F-2AA9-4DBD-AB2F-5EE79C7C5A9D}" srcOrd="3" destOrd="0" presId="urn:microsoft.com/office/officeart/2008/layout/AlternatingHexagons"/>
    <dgm:cxn modelId="{D37E1E95-05BD-4DCD-9F2F-CF2A823BE796}" type="presParOf" srcId="{84A6C992-5EC6-40C5-BD31-A92A2871DF80}" destId="{AA09D97D-5FA6-4D50-A4C4-76AE1A32768F}" srcOrd="4" destOrd="0" presId="urn:microsoft.com/office/officeart/2008/layout/AlternatingHexagons"/>
    <dgm:cxn modelId="{38D23182-4075-402F-86A5-10103D6E8B11}" type="presParOf" srcId="{FC3DB42A-2B85-476B-A435-966641427753}" destId="{6F76DB14-8745-4F27-889D-F5F56813CCCD}" srcOrd="3" destOrd="0" presId="urn:microsoft.com/office/officeart/2008/layout/AlternatingHexagons"/>
    <dgm:cxn modelId="{8F7C6096-8EBC-4AC3-9415-7F7CB6C65E2E}" type="presParOf" srcId="{FC3DB42A-2B85-476B-A435-966641427753}" destId="{E8FE8117-3CFE-4B1F-BB33-93DC948EB961}" srcOrd="4" destOrd="0" presId="urn:microsoft.com/office/officeart/2008/layout/AlternatingHexagons"/>
    <dgm:cxn modelId="{C9BD0FEB-6F94-4C06-8D9B-310C08C80FE4}" type="presParOf" srcId="{E8FE8117-3CFE-4B1F-BB33-93DC948EB961}" destId="{7E9803B2-922B-4CD1-805B-3D16A60C7914}" srcOrd="0" destOrd="0" presId="urn:microsoft.com/office/officeart/2008/layout/AlternatingHexagons"/>
    <dgm:cxn modelId="{F69E2048-590D-4698-B031-264E24E2854A}" type="presParOf" srcId="{E8FE8117-3CFE-4B1F-BB33-93DC948EB961}" destId="{1D37766D-AB82-4B41-AE4B-DA2866EA9AD3}" srcOrd="1" destOrd="0" presId="urn:microsoft.com/office/officeart/2008/layout/AlternatingHexagons"/>
    <dgm:cxn modelId="{27D34536-355A-4887-B812-3684FA861985}" type="presParOf" srcId="{E8FE8117-3CFE-4B1F-BB33-93DC948EB961}" destId="{44431E03-2AED-4716-8F79-B2BB61705094}" srcOrd="2" destOrd="0" presId="urn:microsoft.com/office/officeart/2008/layout/AlternatingHexagons"/>
    <dgm:cxn modelId="{FB886D91-60EC-4836-B751-92C4EA21D210}" type="presParOf" srcId="{E8FE8117-3CFE-4B1F-BB33-93DC948EB961}" destId="{4E6FE435-C1E4-41CE-AFBF-A39FFF79F718}" srcOrd="3" destOrd="0" presId="urn:microsoft.com/office/officeart/2008/layout/AlternatingHexagons"/>
    <dgm:cxn modelId="{232C66B8-2B51-4181-A803-BE0481918159}" type="presParOf" srcId="{E8FE8117-3CFE-4B1F-BB33-93DC948EB961}" destId="{E17C475C-225E-4FB8-A3AF-D44641D7F48D}" srcOrd="4" destOrd="0" presId="urn:microsoft.com/office/officeart/2008/layout/AlternatingHexagons"/>
    <dgm:cxn modelId="{F319B5CB-18D1-42A8-8083-1520DF84FF9C}" type="presParOf" srcId="{FC3DB42A-2B85-476B-A435-966641427753}" destId="{EC9EB590-069F-402B-8B6F-136940A56DF7}" srcOrd="5" destOrd="0" presId="urn:microsoft.com/office/officeart/2008/layout/AlternatingHexagons"/>
    <dgm:cxn modelId="{A4D7993A-F43F-44B9-AA3A-785BE378B4E2}" type="presParOf" srcId="{FC3DB42A-2B85-476B-A435-966641427753}" destId="{B81656A2-6EFB-4357-94F1-135C7BAFBE34}" srcOrd="6" destOrd="0" presId="urn:microsoft.com/office/officeart/2008/layout/AlternatingHexagons"/>
    <dgm:cxn modelId="{1F890C0B-D51F-4E7F-B906-195AF63BCEE8}" type="presParOf" srcId="{B81656A2-6EFB-4357-94F1-135C7BAFBE34}" destId="{A2245F3E-35AE-4013-9FAC-2B2BB98B66BC}" srcOrd="0" destOrd="0" presId="urn:microsoft.com/office/officeart/2008/layout/AlternatingHexagons"/>
    <dgm:cxn modelId="{3C79F6A2-93F3-4B5F-BD03-46B6E681EC81}" type="presParOf" srcId="{B81656A2-6EFB-4357-94F1-135C7BAFBE34}" destId="{41F49730-215D-496D-A9CD-E50D319D5FA8}" srcOrd="1" destOrd="0" presId="urn:microsoft.com/office/officeart/2008/layout/AlternatingHexagons"/>
    <dgm:cxn modelId="{5E9A7637-371E-492A-AC79-0BB498ED05D6}" type="presParOf" srcId="{B81656A2-6EFB-4357-94F1-135C7BAFBE34}" destId="{F4E2335C-B88F-4877-92DE-068917D6A72C}" srcOrd="2" destOrd="0" presId="urn:microsoft.com/office/officeart/2008/layout/AlternatingHexagons"/>
    <dgm:cxn modelId="{9B028364-011F-4297-AD6A-21C3C028DA1C}" type="presParOf" srcId="{B81656A2-6EFB-4357-94F1-135C7BAFBE34}" destId="{190B1CB1-80E5-4367-98BA-33FB2956900F}" srcOrd="3" destOrd="0" presId="urn:microsoft.com/office/officeart/2008/layout/AlternatingHexagons"/>
    <dgm:cxn modelId="{E17D278C-DB6D-4D17-95B2-0930E2BA25BC}" type="presParOf" srcId="{B81656A2-6EFB-4357-94F1-135C7BAFBE34}" destId="{CD34BCDE-BABA-4C3E-A9BB-278BAAC8DC24}" srcOrd="4" destOrd="0" presId="urn:microsoft.com/office/officeart/2008/layout/AlternatingHexagons"/>
    <dgm:cxn modelId="{2CA89E9B-3D3A-442E-A025-55C308BA4A63}" type="presParOf" srcId="{FC3DB42A-2B85-476B-A435-966641427753}" destId="{732CF584-3900-47C3-BBE6-CAB5E820F87E}" srcOrd="7" destOrd="0" presId="urn:microsoft.com/office/officeart/2008/layout/AlternatingHexagons"/>
    <dgm:cxn modelId="{346B35E9-3C71-4FC2-BBB6-DBC4DA5F0C8E}" type="presParOf" srcId="{FC3DB42A-2B85-476B-A435-966641427753}" destId="{F506F5DE-76B5-41FE-BC6E-F79C385B6DBA}" srcOrd="8" destOrd="0" presId="urn:microsoft.com/office/officeart/2008/layout/AlternatingHexagons"/>
    <dgm:cxn modelId="{53D4A46D-F348-4267-A066-CB3C4642ABDB}" type="presParOf" srcId="{F506F5DE-76B5-41FE-BC6E-F79C385B6DBA}" destId="{0EEE3E6B-F6BB-4DA7-9A33-B31CBF33ABDC}" srcOrd="0" destOrd="0" presId="urn:microsoft.com/office/officeart/2008/layout/AlternatingHexagons"/>
    <dgm:cxn modelId="{3BB0329C-368D-402C-B846-EFDD27714E9F}" type="presParOf" srcId="{F506F5DE-76B5-41FE-BC6E-F79C385B6DBA}" destId="{3FE9A200-E805-4E72-B0FB-78107D0894F8}" srcOrd="1" destOrd="0" presId="urn:microsoft.com/office/officeart/2008/layout/AlternatingHexagons"/>
    <dgm:cxn modelId="{DDFD670D-2F13-4A89-B1C5-89AB0CA7030C}" type="presParOf" srcId="{F506F5DE-76B5-41FE-BC6E-F79C385B6DBA}" destId="{872BB6C8-696F-48F0-9D7F-86E17189CB47}" srcOrd="2" destOrd="0" presId="urn:microsoft.com/office/officeart/2008/layout/AlternatingHexagons"/>
    <dgm:cxn modelId="{D08D6022-67B7-47F8-8DF9-83C38C967E25}" type="presParOf" srcId="{F506F5DE-76B5-41FE-BC6E-F79C385B6DBA}" destId="{E3361BC9-E4E2-4ED0-807B-148B1A422F43}" srcOrd="3" destOrd="0" presId="urn:microsoft.com/office/officeart/2008/layout/AlternatingHexagons"/>
    <dgm:cxn modelId="{C376DA96-C3CC-47F3-8037-F80E58CEA146}" type="presParOf" srcId="{F506F5DE-76B5-41FE-BC6E-F79C385B6DBA}" destId="{B8936A99-9449-4640-8328-5E92B0177727}"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A45332-7616-4203-8BCA-5D39654F6537}"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IN"/>
        </a:p>
      </dgm:t>
    </dgm:pt>
    <dgm:pt modelId="{5A5578FF-F85C-47BD-BE7A-5B15010C591E}">
      <dgm:prSet phldrT="[Text]"/>
      <dgm:spPr/>
      <dgm:t>
        <a:bodyPr/>
        <a:lstStyle/>
        <a:p>
          <a:r>
            <a:rPr lang="en-US" dirty="0"/>
            <a:t>Covid-19 Pandemic</a:t>
          </a:r>
          <a:endParaRPr lang="en-IN" dirty="0"/>
        </a:p>
      </dgm:t>
    </dgm:pt>
    <dgm:pt modelId="{F4DFAF36-7F25-4D58-9774-86C6FF6A45EF}" type="parTrans" cxnId="{32A444D0-98EC-4BF6-95F0-6A5E6099A505}">
      <dgm:prSet/>
      <dgm:spPr/>
      <dgm:t>
        <a:bodyPr/>
        <a:lstStyle/>
        <a:p>
          <a:endParaRPr lang="en-IN"/>
        </a:p>
      </dgm:t>
    </dgm:pt>
    <dgm:pt modelId="{BE08A968-6D91-4900-AB76-7B6E7597789F}" type="sibTrans" cxnId="{32A444D0-98EC-4BF6-95F0-6A5E6099A505}">
      <dgm:prSet/>
      <dgm:spPr/>
      <dgm:t>
        <a:bodyPr/>
        <a:lstStyle/>
        <a:p>
          <a:endParaRPr lang="en-IN"/>
        </a:p>
      </dgm:t>
    </dgm:pt>
    <dgm:pt modelId="{6CB899E5-39C1-4F44-BE75-2E7D9C92E530}">
      <dgm:prSet phldrT="[Text]" custT="1"/>
      <dgm:spPr/>
      <dgm:t>
        <a:bodyPr/>
        <a:lstStyle/>
        <a:p>
          <a:pPr algn="l"/>
          <a:r>
            <a:rPr lang="en-US" sz="1600" dirty="0"/>
            <a:t>Non – Existence of “Normalcy”</a:t>
          </a:r>
          <a:endParaRPr lang="en-IN" sz="1600" dirty="0"/>
        </a:p>
      </dgm:t>
    </dgm:pt>
    <dgm:pt modelId="{82694E77-32D3-4531-9F94-4DE64005A5FD}" type="parTrans" cxnId="{F1778DA8-4685-4114-934E-66F58A913822}">
      <dgm:prSet/>
      <dgm:spPr/>
      <dgm:t>
        <a:bodyPr/>
        <a:lstStyle/>
        <a:p>
          <a:endParaRPr lang="en-IN"/>
        </a:p>
      </dgm:t>
    </dgm:pt>
    <dgm:pt modelId="{D48E7BE9-2622-4AA6-AC3C-9CBF102C48F4}" type="sibTrans" cxnId="{F1778DA8-4685-4114-934E-66F58A913822}">
      <dgm:prSet/>
      <dgm:spPr/>
      <dgm:t>
        <a:bodyPr/>
        <a:lstStyle/>
        <a:p>
          <a:endParaRPr lang="en-IN"/>
        </a:p>
      </dgm:t>
    </dgm:pt>
    <dgm:pt modelId="{A0DAC0B9-B458-4807-AA0C-F51BEA603B20}">
      <dgm:prSet phldrT="[Text]"/>
      <dgm:spPr/>
      <dgm:t>
        <a:bodyPr/>
        <a:lstStyle/>
        <a:p>
          <a:r>
            <a:rPr lang="en-US" dirty="0"/>
            <a:t>Noise Pollution</a:t>
          </a:r>
          <a:endParaRPr lang="en-IN" dirty="0"/>
        </a:p>
      </dgm:t>
    </dgm:pt>
    <dgm:pt modelId="{15ACA038-3E07-4FB8-AE61-AFA0A604BF92}" type="parTrans" cxnId="{40C763C3-9042-4A02-BD24-6A629A174507}">
      <dgm:prSet/>
      <dgm:spPr/>
      <dgm:t>
        <a:bodyPr/>
        <a:lstStyle/>
        <a:p>
          <a:endParaRPr lang="en-IN"/>
        </a:p>
      </dgm:t>
    </dgm:pt>
    <dgm:pt modelId="{66FF700C-8D2B-4624-BEEA-4ED37B7FE0FD}" type="sibTrans" cxnId="{40C763C3-9042-4A02-BD24-6A629A174507}">
      <dgm:prSet/>
      <dgm:spPr/>
      <dgm:t>
        <a:bodyPr/>
        <a:lstStyle/>
        <a:p>
          <a:endParaRPr lang="en-IN"/>
        </a:p>
      </dgm:t>
    </dgm:pt>
    <dgm:pt modelId="{647664C6-C4FF-47DB-947F-EC61E8DA77EF}">
      <dgm:prSet phldrT="[Text]" custT="1"/>
      <dgm:spPr/>
      <dgm:t>
        <a:bodyPr/>
        <a:lstStyle/>
        <a:p>
          <a:r>
            <a:rPr lang="en-US" sz="1600" dirty="0"/>
            <a:t>High Decibels of Sound affecting the people </a:t>
          </a:r>
          <a:endParaRPr lang="en-IN" sz="1600" dirty="0"/>
        </a:p>
      </dgm:t>
    </dgm:pt>
    <dgm:pt modelId="{388BC6A7-D196-4FC3-8102-7E59B0D694ED}" type="parTrans" cxnId="{26238EDE-3C03-4B9B-8EB5-E4A0AD37E2C5}">
      <dgm:prSet/>
      <dgm:spPr/>
      <dgm:t>
        <a:bodyPr/>
        <a:lstStyle/>
        <a:p>
          <a:endParaRPr lang="en-IN"/>
        </a:p>
      </dgm:t>
    </dgm:pt>
    <dgm:pt modelId="{EE29059C-2C08-48EE-A2E7-26AA80B95021}" type="sibTrans" cxnId="{26238EDE-3C03-4B9B-8EB5-E4A0AD37E2C5}">
      <dgm:prSet/>
      <dgm:spPr/>
      <dgm:t>
        <a:bodyPr/>
        <a:lstStyle/>
        <a:p>
          <a:endParaRPr lang="en-IN"/>
        </a:p>
      </dgm:t>
    </dgm:pt>
    <dgm:pt modelId="{4E615627-8325-4CCF-9B5E-D21614E9D4A7}">
      <dgm:prSet phldrT="[Text]"/>
      <dgm:spPr/>
      <dgm:t>
        <a:bodyPr/>
        <a:lstStyle/>
        <a:p>
          <a:r>
            <a:rPr lang="en-US" dirty="0"/>
            <a:t>QSR Market Share</a:t>
          </a:r>
          <a:endParaRPr lang="en-IN" dirty="0"/>
        </a:p>
      </dgm:t>
    </dgm:pt>
    <dgm:pt modelId="{A287B830-3F01-4F79-873C-F024FB51386D}" type="parTrans" cxnId="{9E0B9A95-2DDE-49BE-998E-B4091A2D4038}">
      <dgm:prSet/>
      <dgm:spPr/>
      <dgm:t>
        <a:bodyPr/>
        <a:lstStyle/>
        <a:p>
          <a:endParaRPr lang="en-IN"/>
        </a:p>
      </dgm:t>
    </dgm:pt>
    <dgm:pt modelId="{9443674C-AB99-4482-AE6F-6A9ADD00B3E9}" type="sibTrans" cxnId="{9E0B9A95-2DDE-49BE-998E-B4091A2D4038}">
      <dgm:prSet/>
      <dgm:spPr/>
      <dgm:t>
        <a:bodyPr/>
        <a:lstStyle/>
        <a:p>
          <a:endParaRPr lang="en-IN"/>
        </a:p>
      </dgm:t>
    </dgm:pt>
    <dgm:pt modelId="{ACC08479-3D43-48C6-BAEF-5A2B0E62EE4F}">
      <dgm:prSet phldrT="[Text]"/>
      <dgm:spPr/>
      <dgm:t>
        <a:bodyPr/>
        <a:lstStyle/>
        <a:p>
          <a:r>
            <a:rPr lang="en-US" dirty="0"/>
            <a:t>Large Market Capitalization</a:t>
          </a:r>
          <a:endParaRPr lang="en-IN" dirty="0"/>
        </a:p>
      </dgm:t>
    </dgm:pt>
    <dgm:pt modelId="{D78C2ED5-2127-4864-AE05-5D5EC89096C3}" type="parTrans" cxnId="{B5A5E5FC-C555-4748-B53F-716342C9F623}">
      <dgm:prSet/>
      <dgm:spPr/>
      <dgm:t>
        <a:bodyPr/>
        <a:lstStyle/>
        <a:p>
          <a:endParaRPr lang="en-IN"/>
        </a:p>
      </dgm:t>
    </dgm:pt>
    <dgm:pt modelId="{BDBE8E30-313D-4A67-A9EA-388A9F69D01C}" type="sibTrans" cxnId="{B5A5E5FC-C555-4748-B53F-716342C9F623}">
      <dgm:prSet/>
      <dgm:spPr/>
      <dgm:t>
        <a:bodyPr/>
        <a:lstStyle/>
        <a:p>
          <a:endParaRPr lang="en-IN"/>
        </a:p>
      </dgm:t>
    </dgm:pt>
    <dgm:pt modelId="{2CDFFD2B-DE5C-49E5-B48D-1162D6E50219}">
      <dgm:prSet phldrT="[Text]"/>
      <dgm:spPr/>
      <dgm:t>
        <a:bodyPr/>
        <a:lstStyle/>
        <a:p>
          <a:r>
            <a:rPr lang="en-US" dirty="0"/>
            <a:t>CAGR</a:t>
          </a:r>
          <a:endParaRPr lang="en-IN" dirty="0"/>
        </a:p>
      </dgm:t>
    </dgm:pt>
    <dgm:pt modelId="{91997F70-ED53-4BE3-9C63-5949E5DA6934}" type="parTrans" cxnId="{DAF24326-5067-403A-A46A-3FB31F1E96A6}">
      <dgm:prSet/>
      <dgm:spPr/>
      <dgm:t>
        <a:bodyPr/>
        <a:lstStyle/>
        <a:p>
          <a:endParaRPr lang="en-IN"/>
        </a:p>
      </dgm:t>
    </dgm:pt>
    <dgm:pt modelId="{4A613EE8-98BC-4625-B64A-8EDD7D401251}" type="sibTrans" cxnId="{DAF24326-5067-403A-A46A-3FB31F1E96A6}">
      <dgm:prSet/>
      <dgm:spPr/>
      <dgm:t>
        <a:bodyPr/>
        <a:lstStyle/>
        <a:p>
          <a:endParaRPr lang="en-IN"/>
        </a:p>
      </dgm:t>
    </dgm:pt>
    <dgm:pt modelId="{9362148E-A29C-4A68-8588-2732F3B7B027}">
      <dgm:prSet phldrT="[Text]" custT="1"/>
      <dgm:spPr/>
      <dgm:t>
        <a:bodyPr/>
        <a:lstStyle/>
        <a:p>
          <a:r>
            <a:rPr lang="en-US" sz="1600" dirty="0"/>
            <a:t>Serendipitous Growth Rate</a:t>
          </a:r>
          <a:endParaRPr lang="en-IN" sz="1600" dirty="0"/>
        </a:p>
      </dgm:t>
    </dgm:pt>
    <dgm:pt modelId="{EC6E7C47-0DE2-47DF-884A-15F0DAC47993}" type="parTrans" cxnId="{CEB18529-8FB9-45EA-8D16-D2750906121F}">
      <dgm:prSet/>
      <dgm:spPr/>
      <dgm:t>
        <a:bodyPr/>
        <a:lstStyle/>
        <a:p>
          <a:endParaRPr lang="en-IN"/>
        </a:p>
      </dgm:t>
    </dgm:pt>
    <dgm:pt modelId="{E7605DAD-B396-46AB-97CD-EB34CB7FB511}" type="sibTrans" cxnId="{CEB18529-8FB9-45EA-8D16-D2750906121F}">
      <dgm:prSet/>
      <dgm:spPr/>
      <dgm:t>
        <a:bodyPr/>
        <a:lstStyle/>
        <a:p>
          <a:endParaRPr lang="en-IN"/>
        </a:p>
      </dgm:t>
    </dgm:pt>
    <dgm:pt modelId="{86A79EBF-1A22-4244-AF88-41CE21AEC4B6}" type="pres">
      <dgm:prSet presAssocID="{27A45332-7616-4203-8BCA-5D39654F6537}" presName="cycleMatrixDiagram" presStyleCnt="0">
        <dgm:presLayoutVars>
          <dgm:chMax val="1"/>
          <dgm:dir/>
          <dgm:animLvl val="lvl"/>
          <dgm:resizeHandles val="exact"/>
        </dgm:presLayoutVars>
      </dgm:prSet>
      <dgm:spPr/>
    </dgm:pt>
    <dgm:pt modelId="{392CFF63-E246-4F0C-A211-E5C17CFC97AB}" type="pres">
      <dgm:prSet presAssocID="{27A45332-7616-4203-8BCA-5D39654F6537}" presName="children" presStyleCnt="0"/>
      <dgm:spPr/>
    </dgm:pt>
    <dgm:pt modelId="{985E7B42-9BE0-4DE1-8489-59C331A93349}" type="pres">
      <dgm:prSet presAssocID="{27A45332-7616-4203-8BCA-5D39654F6537}" presName="child1group" presStyleCnt="0"/>
      <dgm:spPr/>
    </dgm:pt>
    <dgm:pt modelId="{ED3EA70E-510A-464D-AD40-EC17550C98CA}" type="pres">
      <dgm:prSet presAssocID="{27A45332-7616-4203-8BCA-5D39654F6537}" presName="child1" presStyleLbl="bgAcc1" presStyleIdx="0" presStyleCnt="4"/>
      <dgm:spPr/>
    </dgm:pt>
    <dgm:pt modelId="{DAF0A847-EFD4-4319-B14E-8357DE3E1231}" type="pres">
      <dgm:prSet presAssocID="{27A45332-7616-4203-8BCA-5D39654F6537}" presName="child1Text" presStyleLbl="bgAcc1" presStyleIdx="0" presStyleCnt="4">
        <dgm:presLayoutVars>
          <dgm:bulletEnabled val="1"/>
        </dgm:presLayoutVars>
      </dgm:prSet>
      <dgm:spPr/>
    </dgm:pt>
    <dgm:pt modelId="{26CF3948-91E0-4027-8970-58A6E7F65B59}" type="pres">
      <dgm:prSet presAssocID="{27A45332-7616-4203-8BCA-5D39654F6537}" presName="child2group" presStyleCnt="0"/>
      <dgm:spPr/>
    </dgm:pt>
    <dgm:pt modelId="{8DD40AAB-FE42-43DD-9F04-901E5A78E6A8}" type="pres">
      <dgm:prSet presAssocID="{27A45332-7616-4203-8BCA-5D39654F6537}" presName="child2" presStyleLbl="bgAcc1" presStyleIdx="1" presStyleCnt="4"/>
      <dgm:spPr/>
    </dgm:pt>
    <dgm:pt modelId="{634D5E34-EADF-4188-8EFB-90F3F5CA95CE}" type="pres">
      <dgm:prSet presAssocID="{27A45332-7616-4203-8BCA-5D39654F6537}" presName="child2Text" presStyleLbl="bgAcc1" presStyleIdx="1" presStyleCnt="4">
        <dgm:presLayoutVars>
          <dgm:bulletEnabled val="1"/>
        </dgm:presLayoutVars>
      </dgm:prSet>
      <dgm:spPr/>
    </dgm:pt>
    <dgm:pt modelId="{BC1D6483-E21D-4BC2-A867-204BD1A3CE88}" type="pres">
      <dgm:prSet presAssocID="{27A45332-7616-4203-8BCA-5D39654F6537}" presName="child3group" presStyleCnt="0"/>
      <dgm:spPr/>
    </dgm:pt>
    <dgm:pt modelId="{3279366A-528B-473B-9A33-660901754DE6}" type="pres">
      <dgm:prSet presAssocID="{27A45332-7616-4203-8BCA-5D39654F6537}" presName="child3" presStyleLbl="bgAcc1" presStyleIdx="2" presStyleCnt="4"/>
      <dgm:spPr/>
    </dgm:pt>
    <dgm:pt modelId="{D58C0BF4-EFE5-4846-9C24-FA61ADB25B5D}" type="pres">
      <dgm:prSet presAssocID="{27A45332-7616-4203-8BCA-5D39654F6537}" presName="child3Text" presStyleLbl="bgAcc1" presStyleIdx="2" presStyleCnt="4">
        <dgm:presLayoutVars>
          <dgm:bulletEnabled val="1"/>
        </dgm:presLayoutVars>
      </dgm:prSet>
      <dgm:spPr/>
    </dgm:pt>
    <dgm:pt modelId="{8C9E11C6-178E-4B93-92B3-E3ADEB946F1D}" type="pres">
      <dgm:prSet presAssocID="{27A45332-7616-4203-8BCA-5D39654F6537}" presName="child4group" presStyleCnt="0"/>
      <dgm:spPr/>
    </dgm:pt>
    <dgm:pt modelId="{A439AA10-C6BF-40E8-8A02-DAD2AAA624E7}" type="pres">
      <dgm:prSet presAssocID="{27A45332-7616-4203-8BCA-5D39654F6537}" presName="child4" presStyleLbl="bgAcc1" presStyleIdx="3" presStyleCnt="4"/>
      <dgm:spPr/>
    </dgm:pt>
    <dgm:pt modelId="{1594E39F-D3BB-43A5-86DB-D4D546CDDB96}" type="pres">
      <dgm:prSet presAssocID="{27A45332-7616-4203-8BCA-5D39654F6537}" presName="child4Text" presStyleLbl="bgAcc1" presStyleIdx="3" presStyleCnt="4">
        <dgm:presLayoutVars>
          <dgm:bulletEnabled val="1"/>
        </dgm:presLayoutVars>
      </dgm:prSet>
      <dgm:spPr/>
    </dgm:pt>
    <dgm:pt modelId="{6898D3AE-A305-45CA-918C-67B4135DA040}" type="pres">
      <dgm:prSet presAssocID="{27A45332-7616-4203-8BCA-5D39654F6537}" presName="childPlaceholder" presStyleCnt="0"/>
      <dgm:spPr/>
    </dgm:pt>
    <dgm:pt modelId="{C566AE34-031F-49E9-AED0-761EE1BAC533}" type="pres">
      <dgm:prSet presAssocID="{27A45332-7616-4203-8BCA-5D39654F6537}" presName="circle" presStyleCnt="0"/>
      <dgm:spPr/>
    </dgm:pt>
    <dgm:pt modelId="{2BBA7BF1-7FAA-4FC9-9865-73849541DC24}" type="pres">
      <dgm:prSet presAssocID="{27A45332-7616-4203-8BCA-5D39654F6537}" presName="quadrant1" presStyleLbl="node1" presStyleIdx="0" presStyleCnt="4">
        <dgm:presLayoutVars>
          <dgm:chMax val="1"/>
          <dgm:bulletEnabled val="1"/>
        </dgm:presLayoutVars>
      </dgm:prSet>
      <dgm:spPr/>
    </dgm:pt>
    <dgm:pt modelId="{596F6240-B0D6-4258-A5C5-B34C6E0E49EC}" type="pres">
      <dgm:prSet presAssocID="{27A45332-7616-4203-8BCA-5D39654F6537}" presName="quadrant2" presStyleLbl="node1" presStyleIdx="1" presStyleCnt="4">
        <dgm:presLayoutVars>
          <dgm:chMax val="1"/>
          <dgm:bulletEnabled val="1"/>
        </dgm:presLayoutVars>
      </dgm:prSet>
      <dgm:spPr/>
    </dgm:pt>
    <dgm:pt modelId="{09A77D59-BDA2-4EEC-9B05-1BD6CF6D2AEF}" type="pres">
      <dgm:prSet presAssocID="{27A45332-7616-4203-8BCA-5D39654F6537}" presName="quadrant3" presStyleLbl="node1" presStyleIdx="2" presStyleCnt="4">
        <dgm:presLayoutVars>
          <dgm:chMax val="1"/>
          <dgm:bulletEnabled val="1"/>
        </dgm:presLayoutVars>
      </dgm:prSet>
      <dgm:spPr/>
    </dgm:pt>
    <dgm:pt modelId="{4D5936C7-AB82-42AE-9DA3-541D1BB0EB41}" type="pres">
      <dgm:prSet presAssocID="{27A45332-7616-4203-8BCA-5D39654F6537}" presName="quadrant4" presStyleLbl="node1" presStyleIdx="3" presStyleCnt="4">
        <dgm:presLayoutVars>
          <dgm:chMax val="1"/>
          <dgm:bulletEnabled val="1"/>
        </dgm:presLayoutVars>
      </dgm:prSet>
      <dgm:spPr/>
    </dgm:pt>
    <dgm:pt modelId="{3D31BF25-7044-4207-A0C6-E98DD7D510B0}" type="pres">
      <dgm:prSet presAssocID="{27A45332-7616-4203-8BCA-5D39654F6537}" presName="quadrantPlaceholder" presStyleCnt="0"/>
      <dgm:spPr/>
    </dgm:pt>
    <dgm:pt modelId="{686BD662-58EB-498E-93AF-7AAF3F074AA1}" type="pres">
      <dgm:prSet presAssocID="{27A45332-7616-4203-8BCA-5D39654F6537}" presName="center1" presStyleLbl="fgShp" presStyleIdx="0" presStyleCnt="2"/>
      <dgm:spPr/>
    </dgm:pt>
    <dgm:pt modelId="{55026599-08F3-4DAA-9FC8-188DAEE71ECF}" type="pres">
      <dgm:prSet presAssocID="{27A45332-7616-4203-8BCA-5D39654F6537}" presName="center2" presStyleLbl="fgShp" presStyleIdx="1" presStyleCnt="2"/>
      <dgm:spPr/>
    </dgm:pt>
  </dgm:ptLst>
  <dgm:cxnLst>
    <dgm:cxn modelId="{BFF4A414-65FA-4B37-A061-B4CC2ECEF2D5}" type="presOf" srcId="{647664C6-C4FF-47DB-947F-EC61E8DA77EF}" destId="{8DD40AAB-FE42-43DD-9F04-901E5A78E6A8}" srcOrd="0" destOrd="0" presId="urn:microsoft.com/office/officeart/2005/8/layout/cycle4"/>
    <dgm:cxn modelId="{4F60DA1F-8941-4AD2-AC0A-F79F1FC81370}" type="presOf" srcId="{4E615627-8325-4CCF-9B5E-D21614E9D4A7}" destId="{09A77D59-BDA2-4EEC-9B05-1BD6CF6D2AEF}" srcOrd="0" destOrd="0" presId="urn:microsoft.com/office/officeart/2005/8/layout/cycle4"/>
    <dgm:cxn modelId="{F1BCAA21-99EB-478C-A995-7A3C39E589ED}" type="presOf" srcId="{ACC08479-3D43-48C6-BAEF-5A2B0E62EE4F}" destId="{D58C0BF4-EFE5-4846-9C24-FA61ADB25B5D}" srcOrd="1" destOrd="0" presId="urn:microsoft.com/office/officeart/2005/8/layout/cycle4"/>
    <dgm:cxn modelId="{DAF24326-5067-403A-A46A-3FB31F1E96A6}" srcId="{27A45332-7616-4203-8BCA-5D39654F6537}" destId="{2CDFFD2B-DE5C-49E5-B48D-1162D6E50219}" srcOrd="3" destOrd="0" parTransId="{91997F70-ED53-4BE3-9C63-5949E5DA6934}" sibTransId="{4A613EE8-98BC-4625-B64A-8EDD7D401251}"/>
    <dgm:cxn modelId="{FA2FF226-0B42-46E3-B2E6-27F1B7418CF4}" type="presOf" srcId="{27A45332-7616-4203-8BCA-5D39654F6537}" destId="{86A79EBF-1A22-4244-AF88-41CE21AEC4B6}" srcOrd="0" destOrd="0" presId="urn:microsoft.com/office/officeart/2005/8/layout/cycle4"/>
    <dgm:cxn modelId="{CEB18529-8FB9-45EA-8D16-D2750906121F}" srcId="{2CDFFD2B-DE5C-49E5-B48D-1162D6E50219}" destId="{9362148E-A29C-4A68-8588-2732F3B7B027}" srcOrd="0" destOrd="0" parTransId="{EC6E7C47-0DE2-47DF-884A-15F0DAC47993}" sibTransId="{E7605DAD-B396-46AB-97CD-EB34CB7FB511}"/>
    <dgm:cxn modelId="{6E78512C-6D68-467A-9C77-BCAF9742E9D0}" type="presOf" srcId="{9362148E-A29C-4A68-8588-2732F3B7B027}" destId="{1594E39F-D3BB-43A5-86DB-D4D546CDDB96}" srcOrd="1" destOrd="0" presId="urn:microsoft.com/office/officeart/2005/8/layout/cycle4"/>
    <dgm:cxn modelId="{9322493E-C0AB-47A5-A9A4-02A721AAA7D9}" type="presOf" srcId="{ACC08479-3D43-48C6-BAEF-5A2B0E62EE4F}" destId="{3279366A-528B-473B-9A33-660901754DE6}" srcOrd="0" destOrd="0" presId="urn:microsoft.com/office/officeart/2005/8/layout/cycle4"/>
    <dgm:cxn modelId="{562A655E-273F-409E-ADD7-580E4F0BCA56}" type="presOf" srcId="{2CDFFD2B-DE5C-49E5-B48D-1162D6E50219}" destId="{4D5936C7-AB82-42AE-9DA3-541D1BB0EB41}" srcOrd="0" destOrd="0" presId="urn:microsoft.com/office/officeart/2005/8/layout/cycle4"/>
    <dgm:cxn modelId="{0728CC87-F82A-4C26-93D6-D06A076F0BBF}" type="presOf" srcId="{9362148E-A29C-4A68-8588-2732F3B7B027}" destId="{A439AA10-C6BF-40E8-8A02-DAD2AAA624E7}" srcOrd="0" destOrd="0" presId="urn:microsoft.com/office/officeart/2005/8/layout/cycle4"/>
    <dgm:cxn modelId="{7FB1FA8C-B6DA-4968-9778-EEEC8AC289E7}" type="presOf" srcId="{647664C6-C4FF-47DB-947F-EC61E8DA77EF}" destId="{634D5E34-EADF-4188-8EFB-90F3F5CA95CE}" srcOrd="1" destOrd="0" presId="urn:microsoft.com/office/officeart/2005/8/layout/cycle4"/>
    <dgm:cxn modelId="{9E0B9A95-2DDE-49BE-998E-B4091A2D4038}" srcId="{27A45332-7616-4203-8BCA-5D39654F6537}" destId="{4E615627-8325-4CCF-9B5E-D21614E9D4A7}" srcOrd="2" destOrd="0" parTransId="{A287B830-3F01-4F79-873C-F024FB51386D}" sibTransId="{9443674C-AB99-4482-AE6F-6A9ADD00B3E9}"/>
    <dgm:cxn modelId="{8591F095-5F12-4992-9190-E5F4F4AFE18B}" type="presOf" srcId="{A0DAC0B9-B458-4807-AA0C-F51BEA603B20}" destId="{596F6240-B0D6-4258-A5C5-B34C6E0E49EC}" srcOrd="0" destOrd="0" presId="urn:microsoft.com/office/officeart/2005/8/layout/cycle4"/>
    <dgm:cxn modelId="{D40467A2-F5B5-4AAC-BA0A-20B40274D874}" type="presOf" srcId="{6CB899E5-39C1-4F44-BE75-2E7D9C92E530}" destId="{DAF0A847-EFD4-4319-B14E-8357DE3E1231}" srcOrd="1" destOrd="0" presId="urn:microsoft.com/office/officeart/2005/8/layout/cycle4"/>
    <dgm:cxn modelId="{F1778DA8-4685-4114-934E-66F58A913822}" srcId="{5A5578FF-F85C-47BD-BE7A-5B15010C591E}" destId="{6CB899E5-39C1-4F44-BE75-2E7D9C92E530}" srcOrd="0" destOrd="0" parTransId="{82694E77-32D3-4531-9F94-4DE64005A5FD}" sibTransId="{D48E7BE9-2622-4AA6-AC3C-9CBF102C48F4}"/>
    <dgm:cxn modelId="{40C763C3-9042-4A02-BD24-6A629A174507}" srcId="{27A45332-7616-4203-8BCA-5D39654F6537}" destId="{A0DAC0B9-B458-4807-AA0C-F51BEA603B20}" srcOrd="1" destOrd="0" parTransId="{15ACA038-3E07-4FB8-AE61-AFA0A604BF92}" sibTransId="{66FF700C-8D2B-4624-BEEA-4ED37B7FE0FD}"/>
    <dgm:cxn modelId="{32A444D0-98EC-4BF6-95F0-6A5E6099A505}" srcId="{27A45332-7616-4203-8BCA-5D39654F6537}" destId="{5A5578FF-F85C-47BD-BE7A-5B15010C591E}" srcOrd="0" destOrd="0" parTransId="{F4DFAF36-7F25-4D58-9774-86C6FF6A45EF}" sibTransId="{BE08A968-6D91-4900-AB76-7B6E7597789F}"/>
    <dgm:cxn modelId="{BE3C5DDB-C0BA-4EF6-B144-03B38BB5E37A}" type="presOf" srcId="{6CB899E5-39C1-4F44-BE75-2E7D9C92E530}" destId="{ED3EA70E-510A-464D-AD40-EC17550C98CA}" srcOrd="0" destOrd="0" presId="urn:microsoft.com/office/officeart/2005/8/layout/cycle4"/>
    <dgm:cxn modelId="{26238EDE-3C03-4B9B-8EB5-E4A0AD37E2C5}" srcId="{A0DAC0B9-B458-4807-AA0C-F51BEA603B20}" destId="{647664C6-C4FF-47DB-947F-EC61E8DA77EF}" srcOrd="0" destOrd="0" parTransId="{388BC6A7-D196-4FC3-8102-7E59B0D694ED}" sibTransId="{EE29059C-2C08-48EE-A2E7-26AA80B95021}"/>
    <dgm:cxn modelId="{444B18FC-EEFC-49CC-ACE7-342E53E4D5CB}" type="presOf" srcId="{5A5578FF-F85C-47BD-BE7A-5B15010C591E}" destId="{2BBA7BF1-7FAA-4FC9-9865-73849541DC24}" srcOrd="0" destOrd="0" presId="urn:microsoft.com/office/officeart/2005/8/layout/cycle4"/>
    <dgm:cxn modelId="{B5A5E5FC-C555-4748-B53F-716342C9F623}" srcId="{4E615627-8325-4CCF-9B5E-D21614E9D4A7}" destId="{ACC08479-3D43-48C6-BAEF-5A2B0E62EE4F}" srcOrd="0" destOrd="0" parTransId="{D78C2ED5-2127-4864-AE05-5D5EC89096C3}" sibTransId="{BDBE8E30-313D-4A67-A9EA-388A9F69D01C}"/>
    <dgm:cxn modelId="{DF0D9D91-C58E-4393-9358-CE5669360F97}" type="presParOf" srcId="{86A79EBF-1A22-4244-AF88-41CE21AEC4B6}" destId="{392CFF63-E246-4F0C-A211-E5C17CFC97AB}" srcOrd="0" destOrd="0" presId="urn:microsoft.com/office/officeart/2005/8/layout/cycle4"/>
    <dgm:cxn modelId="{84A394D2-41C4-43D4-B9C1-465341D4CBE7}" type="presParOf" srcId="{392CFF63-E246-4F0C-A211-E5C17CFC97AB}" destId="{985E7B42-9BE0-4DE1-8489-59C331A93349}" srcOrd="0" destOrd="0" presId="urn:microsoft.com/office/officeart/2005/8/layout/cycle4"/>
    <dgm:cxn modelId="{B27AF849-C3B7-4A78-A409-9B02E5A13DF0}" type="presParOf" srcId="{985E7B42-9BE0-4DE1-8489-59C331A93349}" destId="{ED3EA70E-510A-464D-AD40-EC17550C98CA}" srcOrd="0" destOrd="0" presId="urn:microsoft.com/office/officeart/2005/8/layout/cycle4"/>
    <dgm:cxn modelId="{78EBF5FB-FB6D-495D-8396-45D5CBC73099}" type="presParOf" srcId="{985E7B42-9BE0-4DE1-8489-59C331A93349}" destId="{DAF0A847-EFD4-4319-B14E-8357DE3E1231}" srcOrd="1" destOrd="0" presId="urn:microsoft.com/office/officeart/2005/8/layout/cycle4"/>
    <dgm:cxn modelId="{7CBAFEEB-290C-4D3B-BDD4-931E36C6A29D}" type="presParOf" srcId="{392CFF63-E246-4F0C-A211-E5C17CFC97AB}" destId="{26CF3948-91E0-4027-8970-58A6E7F65B59}" srcOrd="1" destOrd="0" presId="urn:microsoft.com/office/officeart/2005/8/layout/cycle4"/>
    <dgm:cxn modelId="{6175A3DF-E940-44DF-BBC5-750E72EEBC96}" type="presParOf" srcId="{26CF3948-91E0-4027-8970-58A6E7F65B59}" destId="{8DD40AAB-FE42-43DD-9F04-901E5A78E6A8}" srcOrd="0" destOrd="0" presId="urn:microsoft.com/office/officeart/2005/8/layout/cycle4"/>
    <dgm:cxn modelId="{37D16B4A-28C4-443B-9C9F-5586B2ACC330}" type="presParOf" srcId="{26CF3948-91E0-4027-8970-58A6E7F65B59}" destId="{634D5E34-EADF-4188-8EFB-90F3F5CA95CE}" srcOrd="1" destOrd="0" presId="urn:microsoft.com/office/officeart/2005/8/layout/cycle4"/>
    <dgm:cxn modelId="{BE591DBB-BA21-4EC5-817F-1428428956FE}" type="presParOf" srcId="{392CFF63-E246-4F0C-A211-E5C17CFC97AB}" destId="{BC1D6483-E21D-4BC2-A867-204BD1A3CE88}" srcOrd="2" destOrd="0" presId="urn:microsoft.com/office/officeart/2005/8/layout/cycle4"/>
    <dgm:cxn modelId="{78A17F15-3203-4A80-8A72-848095147569}" type="presParOf" srcId="{BC1D6483-E21D-4BC2-A867-204BD1A3CE88}" destId="{3279366A-528B-473B-9A33-660901754DE6}" srcOrd="0" destOrd="0" presId="urn:microsoft.com/office/officeart/2005/8/layout/cycle4"/>
    <dgm:cxn modelId="{303CA168-26E6-4E1F-A7F6-AF1CE644EB4B}" type="presParOf" srcId="{BC1D6483-E21D-4BC2-A867-204BD1A3CE88}" destId="{D58C0BF4-EFE5-4846-9C24-FA61ADB25B5D}" srcOrd="1" destOrd="0" presId="urn:microsoft.com/office/officeart/2005/8/layout/cycle4"/>
    <dgm:cxn modelId="{24EA0D49-94C5-4D34-A726-250F4D38F279}" type="presParOf" srcId="{392CFF63-E246-4F0C-A211-E5C17CFC97AB}" destId="{8C9E11C6-178E-4B93-92B3-E3ADEB946F1D}" srcOrd="3" destOrd="0" presId="urn:microsoft.com/office/officeart/2005/8/layout/cycle4"/>
    <dgm:cxn modelId="{2FA520DD-A91E-4528-9BD4-AD3522172ABA}" type="presParOf" srcId="{8C9E11C6-178E-4B93-92B3-E3ADEB946F1D}" destId="{A439AA10-C6BF-40E8-8A02-DAD2AAA624E7}" srcOrd="0" destOrd="0" presId="urn:microsoft.com/office/officeart/2005/8/layout/cycle4"/>
    <dgm:cxn modelId="{933DA611-4B61-4E7D-8789-89BF3A44BE34}" type="presParOf" srcId="{8C9E11C6-178E-4B93-92B3-E3ADEB946F1D}" destId="{1594E39F-D3BB-43A5-86DB-D4D546CDDB96}" srcOrd="1" destOrd="0" presId="urn:microsoft.com/office/officeart/2005/8/layout/cycle4"/>
    <dgm:cxn modelId="{91DBFF8A-2B0B-4DDC-A21B-56E356EAD098}" type="presParOf" srcId="{392CFF63-E246-4F0C-A211-E5C17CFC97AB}" destId="{6898D3AE-A305-45CA-918C-67B4135DA040}" srcOrd="4" destOrd="0" presId="urn:microsoft.com/office/officeart/2005/8/layout/cycle4"/>
    <dgm:cxn modelId="{D4F35703-35CB-4186-99A7-7ACE318E7D8D}" type="presParOf" srcId="{86A79EBF-1A22-4244-AF88-41CE21AEC4B6}" destId="{C566AE34-031F-49E9-AED0-761EE1BAC533}" srcOrd="1" destOrd="0" presId="urn:microsoft.com/office/officeart/2005/8/layout/cycle4"/>
    <dgm:cxn modelId="{25513F07-2750-455A-B240-2208C5D72310}" type="presParOf" srcId="{C566AE34-031F-49E9-AED0-761EE1BAC533}" destId="{2BBA7BF1-7FAA-4FC9-9865-73849541DC24}" srcOrd="0" destOrd="0" presId="urn:microsoft.com/office/officeart/2005/8/layout/cycle4"/>
    <dgm:cxn modelId="{BD893B1F-2854-426C-A398-E03DEFA021F3}" type="presParOf" srcId="{C566AE34-031F-49E9-AED0-761EE1BAC533}" destId="{596F6240-B0D6-4258-A5C5-B34C6E0E49EC}" srcOrd="1" destOrd="0" presId="urn:microsoft.com/office/officeart/2005/8/layout/cycle4"/>
    <dgm:cxn modelId="{A76332C5-2339-4BBF-8ABA-4414B8C0DEAA}" type="presParOf" srcId="{C566AE34-031F-49E9-AED0-761EE1BAC533}" destId="{09A77D59-BDA2-4EEC-9B05-1BD6CF6D2AEF}" srcOrd="2" destOrd="0" presId="urn:microsoft.com/office/officeart/2005/8/layout/cycle4"/>
    <dgm:cxn modelId="{BDE65B72-4BC2-4B71-8402-56C60790ED75}" type="presParOf" srcId="{C566AE34-031F-49E9-AED0-761EE1BAC533}" destId="{4D5936C7-AB82-42AE-9DA3-541D1BB0EB41}" srcOrd="3" destOrd="0" presId="urn:microsoft.com/office/officeart/2005/8/layout/cycle4"/>
    <dgm:cxn modelId="{5631A2AD-6D1D-4A31-8277-B80F76465C7B}" type="presParOf" srcId="{C566AE34-031F-49E9-AED0-761EE1BAC533}" destId="{3D31BF25-7044-4207-A0C6-E98DD7D510B0}" srcOrd="4" destOrd="0" presId="urn:microsoft.com/office/officeart/2005/8/layout/cycle4"/>
    <dgm:cxn modelId="{E9E63A57-39DB-4FAE-A7FD-2D9D96406960}" type="presParOf" srcId="{86A79EBF-1A22-4244-AF88-41CE21AEC4B6}" destId="{686BD662-58EB-498E-93AF-7AAF3F074AA1}" srcOrd="2" destOrd="0" presId="urn:microsoft.com/office/officeart/2005/8/layout/cycle4"/>
    <dgm:cxn modelId="{B1904B60-D77E-49D1-B635-23A2072901B9}" type="presParOf" srcId="{86A79EBF-1A22-4244-AF88-41CE21AEC4B6}" destId="{55026599-08F3-4DAA-9FC8-188DAEE71ECF}"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73995-1383-4747-9F22-FE0F9E173254}">
      <dsp:nvSpPr>
        <dsp:cNvPr id="0" name=""/>
        <dsp:cNvSpPr/>
      </dsp:nvSpPr>
      <dsp:spPr>
        <a:xfrm rot="5400000">
          <a:off x="2316735" y="72174"/>
          <a:ext cx="1073818" cy="934221"/>
        </a:xfrm>
        <a:prstGeom prst="hexagon">
          <a:avLst>
            <a:gd name="adj" fmla="val 25000"/>
            <a:gd name="vf" fmla="val 115470"/>
          </a:avLst>
        </a:prstGeom>
        <a:solidFill>
          <a:schemeClr val="lt1">
            <a:hueOff val="0"/>
            <a:satOff val="0"/>
            <a:lumOff val="0"/>
            <a:alphaOff val="0"/>
          </a:schemeClr>
        </a:solidFill>
        <a:ln w="25400" cap="rnd"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t" anchorCtr="1">
          <a:noAutofit/>
        </a:bodyPr>
        <a:lstStyle/>
        <a:p>
          <a:pPr marL="0" lvl="0" indent="0" algn="ctr" defTabSz="1511300">
            <a:lnSpc>
              <a:spcPct val="90000"/>
            </a:lnSpc>
            <a:spcBef>
              <a:spcPct val="0"/>
            </a:spcBef>
            <a:spcAft>
              <a:spcPct val="35000"/>
            </a:spcAft>
            <a:buNone/>
          </a:pPr>
          <a:r>
            <a:rPr lang="en-US" sz="3400" kern="1200" dirty="0"/>
            <a:t>1</a:t>
          </a:r>
          <a:endParaRPr lang="en-IN" sz="3400" kern="1200" dirty="0"/>
        </a:p>
      </dsp:txBody>
      <dsp:txXfrm rot="-5400000">
        <a:off x="2532116" y="169713"/>
        <a:ext cx="643055" cy="739144"/>
      </dsp:txXfrm>
    </dsp:sp>
    <dsp:sp modelId="{90EFDE38-5187-46E9-BB0F-80F8BA1881D1}">
      <dsp:nvSpPr>
        <dsp:cNvPr id="0" name=""/>
        <dsp:cNvSpPr/>
      </dsp:nvSpPr>
      <dsp:spPr>
        <a:xfrm>
          <a:off x="3349104" y="217140"/>
          <a:ext cx="1198381" cy="644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1">
          <a:noAutofit/>
        </a:bodyPr>
        <a:lstStyle/>
        <a:p>
          <a:pPr marL="0" lvl="0" indent="0" algn="l" defTabSz="577850">
            <a:lnSpc>
              <a:spcPct val="90000"/>
            </a:lnSpc>
            <a:spcBef>
              <a:spcPct val="0"/>
            </a:spcBef>
            <a:spcAft>
              <a:spcPct val="35000"/>
            </a:spcAft>
            <a:buNone/>
          </a:pPr>
          <a:r>
            <a:rPr lang="en-US" sz="1300" kern="1200" dirty="0"/>
            <a:t>IDEOLOGY</a:t>
          </a:r>
          <a:endParaRPr lang="en-IN" sz="1300" kern="1200" dirty="0"/>
        </a:p>
      </dsp:txBody>
      <dsp:txXfrm>
        <a:off x="3349104" y="217140"/>
        <a:ext cx="1198381" cy="644291"/>
      </dsp:txXfrm>
    </dsp:sp>
    <dsp:sp modelId="{6F02CC7D-2B0A-4B3A-B3F7-AC6552D3849A}">
      <dsp:nvSpPr>
        <dsp:cNvPr id="0" name=""/>
        <dsp:cNvSpPr/>
      </dsp:nvSpPr>
      <dsp:spPr>
        <a:xfrm rot="5400000">
          <a:off x="1307776" y="72174"/>
          <a:ext cx="1073818" cy="934221"/>
        </a:xfrm>
        <a:prstGeom prst="hexagon">
          <a:avLst>
            <a:gd name="adj" fmla="val 25000"/>
            <a:gd name="vf" fmla="val 115470"/>
          </a:avLst>
        </a:prstGeom>
        <a:solidFill>
          <a:schemeClr val="lt1">
            <a:hueOff val="0"/>
            <a:satOff val="0"/>
            <a:lumOff val="0"/>
            <a:alphaOff val="0"/>
          </a:schemeClr>
        </a:solidFill>
        <a:ln w="25400" cap="rnd"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t" anchorCtr="1">
          <a:noAutofit/>
        </a:bodyPr>
        <a:lstStyle/>
        <a:p>
          <a:pPr marL="0" lvl="0" indent="0" algn="ctr" defTabSz="1600200">
            <a:lnSpc>
              <a:spcPct val="90000"/>
            </a:lnSpc>
            <a:spcBef>
              <a:spcPct val="0"/>
            </a:spcBef>
            <a:spcAft>
              <a:spcPct val="35000"/>
            </a:spcAft>
            <a:buNone/>
          </a:pPr>
          <a:endParaRPr lang="en-IN" sz="3600" kern="1200"/>
        </a:p>
      </dsp:txBody>
      <dsp:txXfrm rot="-5400000">
        <a:off x="1523157" y="169713"/>
        <a:ext cx="643055" cy="739144"/>
      </dsp:txXfrm>
    </dsp:sp>
    <dsp:sp modelId="{60C64489-CC98-45C5-92B9-09B37C25013B}">
      <dsp:nvSpPr>
        <dsp:cNvPr id="0" name=""/>
        <dsp:cNvSpPr/>
      </dsp:nvSpPr>
      <dsp:spPr>
        <a:xfrm rot="5400000">
          <a:off x="1810323" y="983631"/>
          <a:ext cx="1073818" cy="934221"/>
        </a:xfrm>
        <a:prstGeom prst="hexagon">
          <a:avLst>
            <a:gd name="adj" fmla="val 25000"/>
            <a:gd name="vf" fmla="val 115470"/>
          </a:avLst>
        </a:prstGeom>
        <a:solidFill>
          <a:schemeClr val="lt1">
            <a:hueOff val="0"/>
            <a:satOff val="0"/>
            <a:lumOff val="0"/>
            <a:alphaOff val="0"/>
          </a:schemeClr>
        </a:solidFill>
        <a:ln w="25400" cap="rnd"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t" anchorCtr="1">
          <a:noAutofit/>
        </a:bodyPr>
        <a:lstStyle/>
        <a:p>
          <a:pPr marL="0" lvl="0" indent="0" algn="ctr" defTabSz="1511300">
            <a:lnSpc>
              <a:spcPct val="90000"/>
            </a:lnSpc>
            <a:spcBef>
              <a:spcPct val="0"/>
            </a:spcBef>
            <a:spcAft>
              <a:spcPct val="35000"/>
            </a:spcAft>
            <a:buNone/>
          </a:pPr>
          <a:r>
            <a:rPr lang="en-US" sz="3400" kern="1200" dirty="0"/>
            <a:t>2</a:t>
          </a:r>
          <a:endParaRPr lang="en-IN" sz="3400" kern="1200" dirty="0"/>
        </a:p>
      </dsp:txBody>
      <dsp:txXfrm rot="-5400000">
        <a:off x="2025704" y="1081170"/>
        <a:ext cx="643055" cy="739144"/>
      </dsp:txXfrm>
    </dsp:sp>
    <dsp:sp modelId="{65A07E6A-4711-4C08-93FA-7EC5ED9C66A2}">
      <dsp:nvSpPr>
        <dsp:cNvPr id="0" name=""/>
        <dsp:cNvSpPr/>
      </dsp:nvSpPr>
      <dsp:spPr>
        <a:xfrm>
          <a:off x="681739" y="1128597"/>
          <a:ext cx="1159723" cy="644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1">
          <a:noAutofit/>
        </a:bodyPr>
        <a:lstStyle/>
        <a:p>
          <a:pPr marL="0" lvl="0" indent="0" algn="r" defTabSz="577850">
            <a:lnSpc>
              <a:spcPct val="90000"/>
            </a:lnSpc>
            <a:spcBef>
              <a:spcPct val="0"/>
            </a:spcBef>
            <a:spcAft>
              <a:spcPct val="35000"/>
            </a:spcAft>
            <a:buNone/>
          </a:pPr>
          <a:r>
            <a:rPr lang="en-US" sz="1300" kern="1200" dirty="0"/>
            <a:t>PROPOSAL</a:t>
          </a:r>
          <a:endParaRPr lang="en-IN" sz="1300" kern="1200" dirty="0"/>
        </a:p>
      </dsp:txBody>
      <dsp:txXfrm>
        <a:off x="681739" y="1128597"/>
        <a:ext cx="1159723" cy="644291"/>
      </dsp:txXfrm>
    </dsp:sp>
    <dsp:sp modelId="{AA09D97D-5FA6-4D50-A4C4-76AE1A32768F}">
      <dsp:nvSpPr>
        <dsp:cNvPr id="0" name=""/>
        <dsp:cNvSpPr/>
      </dsp:nvSpPr>
      <dsp:spPr>
        <a:xfrm rot="5400000">
          <a:off x="2819282" y="983631"/>
          <a:ext cx="1073818" cy="934221"/>
        </a:xfrm>
        <a:prstGeom prst="hexagon">
          <a:avLst>
            <a:gd name="adj" fmla="val 25000"/>
            <a:gd name="vf" fmla="val 115470"/>
          </a:avLst>
        </a:prstGeom>
        <a:solidFill>
          <a:schemeClr val="lt1">
            <a:hueOff val="0"/>
            <a:satOff val="0"/>
            <a:lumOff val="0"/>
            <a:alphaOff val="0"/>
          </a:schemeClr>
        </a:solidFill>
        <a:ln w="25400" cap="rnd"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t" anchorCtr="1">
          <a:noAutofit/>
        </a:bodyPr>
        <a:lstStyle/>
        <a:p>
          <a:pPr marL="0" lvl="0" indent="0" algn="ctr" defTabSz="1600200">
            <a:lnSpc>
              <a:spcPct val="90000"/>
            </a:lnSpc>
            <a:spcBef>
              <a:spcPct val="0"/>
            </a:spcBef>
            <a:spcAft>
              <a:spcPct val="35000"/>
            </a:spcAft>
            <a:buNone/>
          </a:pPr>
          <a:endParaRPr lang="en-IN" sz="3600" kern="1200"/>
        </a:p>
      </dsp:txBody>
      <dsp:txXfrm rot="-5400000">
        <a:off x="3034663" y="1081170"/>
        <a:ext cx="643055" cy="739144"/>
      </dsp:txXfrm>
    </dsp:sp>
    <dsp:sp modelId="{7E9803B2-922B-4CD1-805B-3D16A60C7914}">
      <dsp:nvSpPr>
        <dsp:cNvPr id="0" name=""/>
        <dsp:cNvSpPr/>
      </dsp:nvSpPr>
      <dsp:spPr>
        <a:xfrm rot="5400000">
          <a:off x="2316735" y="1895089"/>
          <a:ext cx="1073818" cy="934221"/>
        </a:xfrm>
        <a:prstGeom prst="hexagon">
          <a:avLst>
            <a:gd name="adj" fmla="val 25000"/>
            <a:gd name="vf" fmla="val 115470"/>
          </a:avLst>
        </a:prstGeom>
        <a:solidFill>
          <a:schemeClr val="lt1">
            <a:hueOff val="0"/>
            <a:satOff val="0"/>
            <a:lumOff val="0"/>
            <a:alphaOff val="0"/>
          </a:schemeClr>
        </a:solidFill>
        <a:ln w="25400" cap="rnd"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t" anchorCtr="1">
          <a:noAutofit/>
        </a:bodyPr>
        <a:lstStyle/>
        <a:p>
          <a:pPr marL="0" lvl="0" indent="0" algn="ctr" defTabSz="1511300">
            <a:lnSpc>
              <a:spcPct val="90000"/>
            </a:lnSpc>
            <a:spcBef>
              <a:spcPct val="0"/>
            </a:spcBef>
            <a:spcAft>
              <a:spcPct val="35000"/>
            </a:spcAft>
            <a:buNone/>
          </a:pPr>
          <a:r>
            <a:rPr lang="en-US" sz="3400" kern="1200" dirty="0"/>
            <a:t>3</a:t>
          </a:r>
          <a:endParaRPr lang="en-IN" sz="3400" kern="1200" dirty="0"/>
        </a:p>
      </dsp:txBody>
      <dsp:txXfrm rot="-5400000">
        <a:off x="2532116" y="1992628"/>
        <a:ext cx="643055" cy="739144"/>
      </dsp:txXfrm>
    </dsp:sp>
    <dsp:sp modelId="{1D37766D-AB82-4B41-AE4B-DA2866EA9AD3}">
      <dsp:nvSpPr>
        <dsp:cNvPr id="0" name=""/>
        <dsp:cNvSpPr/>
      </dsp:nvSpPr>
      <dsp:spPr>
        <a:xfrm>
          <a:off x="3349104" y="2040054"/>
          <a:ext cx="1198381" cy="644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1">
          <a:noAutofit/>
        </a:bodyPr>
        <a:lstStyle/>
        <a:p>
          <a:pPr marL="0" lvl="0" indent="0" algn="l" defTabSz="577850">
            <a:lnSpc>
              <a:spcPct val="90000"/>
            </a:lnSpc>
            <a:spcBef>
              <a:spcPct val="0"/>
            </a:spcBef>
            <a:spcAft>
              <a:spcPct val="35000"/>
            </a:spcAft>
            <a:buNone/>
          </a:pPr>
          <a:r>
            <a:rPr lang="en-US" sz="1300" kern="1200" dirty="0"/>
            <a:t>STIMULATION</a:t>
          </a:r>
          <a:endParaRPr lang="en-IN" sz="1300" kern="1200" dirty="0"/>
        </a:p>
      </dsp:txBody>
      <dsp:txXfrm>
        <a:off x="3349104" y="2040054"/>
        <a:ext cx="1198381" cy="644291"/>
      </dsp:txXfrm>
    </dsp:sp>
    <dsp:sp modelId="{E17C475C-225E-4FB8-A3AF-D44641D7F48D}">
      <dsp:nvSpPr>
        <dsp:cNvPr id="0" name=""/>
        <dsp:cNvSpPr/>
      </dsp:nvSpPr>
      <dsp:spPr>
        <a:xfrm rot="5400000">
          <a:off x="1307776" y="1895089"/>
          <a:ext cx="1073818" cy="934221"/>
        </a:xfrm>
        <a:prstGeom prst="hexagon">
          <a:avLst>
            <a:gd name="adj" fmla="val 25000"/>
            <a:gd name="vf" fmla="val 115470"/>
          </a:avLst>
        </a:prstGeom>
        <a:solidFill>
          <a:schemeClr val="lt1">
            <a:hueOff val="0"/>
            <a:satOff val="0"/>
            <a:lumOff val="0"/>
            <a:alphaOff val="0"/>
          </a:schemeClr>
        </a:solidFill>
        <a:ln w="25400" cap="rnd"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t" anchorCtr="1">
          <a:noAutofit/>
        </a:bodyPr>
        <a:lstStyle/>
        <a:p>
          <a:pPr marL="0" lvl="0" indent="0" algn="ctr" defTabSz="1600200">
            <a:lnSpc>
              <a:spcPct val="90000"/>
            </a:lnSpc>
            <a:spcBef>
              <a:spcPct val="0"/>
            </a:spcBef>
            <a:spcAft>
              <a:spcPct val="35000"/>
            </a:spcAft>
            <a:buNone/>
          </a:pPr>
          <a:endParaRPr lang="en-IN" sz="3600" kern="1200"/>
        </a:p>
      </dsp:txBody>
      <dsp:txXfrm rot="-5400000">
        <a:off x="1523157" y="1992628"/>
        <a:ext cx="643055" cy="739144"/>
      </dsp:txXfrm>
    </dsp:sp>
    <dsp:sp modelId="{A2245F3E-35AE-4013-9FAC-2B2BB98B66BC}">
      <dsp:nvSpPr>
        <dsp:cNvPr id="0" name=""/>
        <dsp:cNvSpPr/>
      </dsp:nvSpPr>
      <dsp:spPr>
        <a:xfrm rot="5400000">
          <a:off x="1810323" y="2806546"/>
          <a:ext cx="1073818" cy="934221"/>
        </a:xfrm>
        <a:prstGeom prst="hexagon">
          <a:avLst>
            <a:gd name="adj" fmla="val 25000"/>
            <a:gd name="vf" fmla="val 115470"/>
          </a:avLst>
        </a:prstGeom>
        <a:solidFill>
          <a:schemeClr val="lt1">
            <a:hueOff val="0"/>
            <a:satOff val="0"/>
            <a:lumOff val="0"/>
            <a:alphaOff val="0"/>
          </a:schemeClr>
        </a:solidFill>
        <a:ln w="25400" cap="rnd"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t" anchorCtr="1">
          <a:noAutofit/>
        </a:bodyPr>
        <a:lstStyle/>
        <a:p>
          <a:pPr marL="0" lvl="0" indent="0" algn="ctr" defTabSz="1511300">
            <a:lnSpc>
              <a:spcPct val="90000"/>
            </a:lnSpc>
            <a:spcBef>
              <a:spcPct val="0"/>
            </a:spcBef>
            <a:spcAft>
              <a:spcPct val="35000"/>
            </a:spcAft>
            <a:buNone/>
          </a:pPr>
          <a:r>
            <a:rPr lang="en-US" sz="3400" kern="1200" dirty="0"/>
            <a:t>4 </a:t>
          </a:r>
          <a:endParaRPr lang="en-IN" sz="3400" kern="1200" dirty="0"/>
        </a:p>
      </dsp:txBody>
      <dsp:txXfrm rot="-5400000">
        <a:off x="2025704" y="2904085"/>
        <a:ext cx="643055" cy="739144"/>
      </dsp:txXfrm>
    </dsp:sp>
    <dsp:sp modelId="{41F49730-215D-496D-A9CD-E50D319D5FA8}">
      <dsp:nvSpPr>
        <dsp:cNvPr id="0" name=""/>
        <dsp:cNvSpPr/>
      </dsp:nvSpPr>
      <dsp:spPr>
        <a:xfrm>
          <a:off x="681739" y="2951511"/>
          <a:ext cx="1159723" cy="644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1">
          <a:noAutofit/>
        </a:bodyPr>
        <a:lstStyle/>
        <a:p>
          <a:pPr marL="0" lvl="0" indent="0" algn="r" defTabSz="577850">
            <a:lnSpc>
              <a:spcPct val="90000"/>
            </a:lnSpc>
            <a:spcBef>
              <a:spcPct val="0"/>
            </a:spcBef>
            <a:spcAft>
              <a:spcPct val="35000"/>
            </a:spcAft>
            <a:buNone/>
          </a:pPr>
          <a:r>
            <a:rPr lang="en-US" sz="1300" kern="1200" dirty="0"/>
            <a:t>REVIEW</a:t>
          </a:r>
          <a:endParaRPr lang="en-IN" sz="1300" kern="1200" dirty="0"/>
        </a:p>
      </dsp:txBody>
      <dsp:txXfrm>
        <a:off x="681739" y="2951511"/>
        <a:ext cx="1159723" cy="644291"/>
      </dsp:txXfrm>
    </dsp:sp>
    <dsp:sp modelId="{CD34BCDE-BABA-4C3E-A9BB-278BAAC8DC24}">
      <dsp:nvSpPr>
        <dsp:cNvPr id="0" name=""/>
        <dsp:cNvSpPr/>
      </dsp:nvSpPr>
      <dsp:spPr>
        <a:xfrm rot="5400000">
          <a:off x="2819282" y="2806546"/>
          <a:ext cx="1073818" cy="934221"/>
        </a:xfrm>
        <a:prstGeom prst="hexagon">
          <a:avLst>
            <a:gd name="adj" fmla="val 25000"/>
            <a:gd name="vf" fmla="val 115470"/>
          </a:avLst>
        </a:prstGeom>
        <a:solidFill>
          <a:schemeClr val="lt1">
            <a:hueOff val="0"/>
            <a:satOff val="0"/>
            <a:lumOff val="0"/>
            <a:alphaOff val="0"/>
          </a:schemeClr>
        </a:solidFill>
        <a:ln w="25400" cap="rnd"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t" anchorCtr="1">
          <a:noAutofit/>
        </a:bodyPr>
        <a:lstStyle/>
        <a:p>
          <a:pPr marL="0" lvl="0" indent="0" algn="ctr" defTabSz="1600200">
            <a:lnSpc>
              <a:spcPct val="90000"/>
            </a:lnSpc>
            <a:spcBef>
              <a:spcPct val="0"/>
            </a:spcBef>
            <a:spcAft>
              <a:spcPct val="35000"/>
            </a:spcAft>
            <a:buNone/>
          </a:pPr>
          <a:endParaRPr lang="en-IN" sz="3600" kern="1200"/>
        </a:p>
      </dsp:txBody>
      <dsp:txXfrm rot="-5400000">
        <a:off x="3034663" y="2904085"/>
        <a:ext cx="643055" cy="739144"/>
      </dsp:txXfrm>
    </dsp:sp>
    <dsp:sp modelId="{0EEE3E6B-F6BB-4DA7-9A33-B31CBF33ABDC}">
      <dsp:nvSpPr>
        <dsp:cNvPr id="0" name=""/>
        <dsp:cNvSpPr/>
      </dsp:nvSpPr>
      <dsp:spPr>
        <a:xfrm rot="5400000">
          <a:off x="2316735" y="3718003"/>
          <a:ext cx="1073818" cy="934221"/>
        </a:xfrm>
        <a:prstGeom prst="hexagon">
          <a:avLst>
            <a:gd name="adj" fmla="val 25000"/>
            <a:gd name="vf" fmla="val 115470"/>
          </a:avLst>
        </a:prstGeom>
        <a:solidFill>
          <a:schemeClr val="lt1">
            <a:hueOff val="0"/>
            <a:satOff val="0"/>
            <a:lumOff val="0"/>
            <a:alphaOff val="0"/>
          </a:schemeClr>
        </a:solidFill>
        <a:ln w="25400" cap="rnd"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t" anchorCtr="1">
          <a:noAutofit/>
        </a:bodyPr>
        <a:lstStyle/>
        <a:p>
          <a:pPr marL="0" lvl="0" indent="0" algn="ctr" defTabSz="1511300">
            <a:lnSpc>
              <a:spcPct val="90000"/>
            </a:lnSpc>
            <a:spcBef>
              <a:spcPct val="0"/>
            </a:spcBef>
            <a:spcAft>
              <a:spcPct val="35000"/>
            </a:spcAft>
            <a:buNone/>
          </a:pPr>
          <a:r>
            <a:rPr lang="en-US" sz="3400" kern="1200" dirty="0"/>
            <a:t>5</a:t>
          </a:r>
          <a:endParaRPr lang="en-IN" sz="3400" kern="1200" dirty="0"/>
        </a:p>
      </dsp:txBody>
      <dsp:txXfrm rot="-5400000">
        <a:off x="2532116" y="3815542"/>
        <a:ext cx="643055" cy="739144"/>
      </dsp:txXfrm>
    </dsp:sp>
    <dsp:sp modelId="{3FE9A200-E805-4E72-B0FB-78107D0894F8}">
      <dsp:nvSpPr>
        <dsp:cNvPr id="0" name=""/>
        <dsp:cNvSpPr/>
      </dsp:nvSpPr>
      <dsp:spPr>
        <a:xfrm>
          <a:off x="3349104" y="3862968"/>
          <a:ext cx="1198381" cy="644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1">
          <a:noAutofit/>
        </a:bodyPr>
        <a:lstStyle/>
        <a:p>
          <a:pPr marL="0" lvl="0" indent="0" algn="l" defTabSz="577850">
            <a:lnSpc>
              <a:spcPct val="90000"/>
            </a:lnSpc>
            <a:spcBef>
              <a:spcPct val="0"/>
            </a:spcBef>
            <a:spcAft>
              <a:spcPct val="35000"/>
            </a:spcAft>
            <a:buNone/>
          </a:pPr>
          <a:r>
            <a:rPr lang="en-US" sz="1300" kern="1200" dirty="0"/>
            <a:t>REFERENCES</a:t>
          </a:r>
          <a:endParaRPr lang="en-IN" sz="1300" kern="1200" dirty="0"/>
        </a:p>
      </dsp:txBody>
      <dsp:txXfrm>
        <a:off x="3349104" y="3862968"/>
        <a:ext cx="1198381" cy="644291"/>
      </dsp:txXfrm>
    </dsp:sp>
    <dsp:sp modelId="{B8936A99-9449-4640-8328-5E92B0177727}">
      <dsp:nvSpPr>
        <dsp:cNvPr id="0" name=""/>
        <dsp:cNvSpPr/>
      </dsp:nvSpPr>
      <dsp:spPr>
        <a:xfrm rot="5400000">
          <a:off x="1307776" y="3718003"/>
          <a:ext cx="1073818" cy="934221"/>
        </a:xfrm>
        <a:prstGeom prst="hexagon">
          <a:avLst>
            <a:gd name="adj" fmla="val 25000"/>
            <a:gd name="vf" fmla="val 115470"/>
          </a:avLst>
        </a:prstGeom>
        <a:solidFill>
          <a:schemeClr val="lt1">
            <a:hueOff val="0"/>
            <a:satOff val="0"/>
            <a:lumOff val="0"/>
            <a:alphaOff val="0"/>
          </a:schemeClr>
        </a:solidFill>
        <a:ln w="25400" cap="rnd"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t" anchorCtr="1">
          <a:noAutofit/>
        </a:bodyPr>
        <a:lstStyle/>
        <a:p>
          <a:pPr marL="0" lvl="0" indent="0" algn="ctr" defTabSz="1600200">
            <a:lnSpc>
              <a:spcPct val="90000"/>
            </a:lnSpc>
            <a:spcBef>
              <a:spcPct val="0"/>
            </a:spcBef>
            <a:spcAft>
              <a:spcPct val="35000"/>
            </a:spcAft>
            <a:buNone/>
          </a:pPr>
          <a:endParaRPr lang="en-IN" sz="3600" kern="1200"/>
        </a:p>
      </dsp:txBody>
      <dsp:txXfrm rot="-5400000">
        <a:off x="1523157" y="3815542"/>
        <a:ext cx="643055" cy="739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9366A-528B-473B-9A33-660901754DE6}">
      <dsp:nvSpPr>
        <dsp:cNvPr id="0" name=""/>
        <dsp:cNvSpPr/>
      </dsp:nvSpPr>
      <dsp:spPr>
        <a:xfrm>
          <a:off x="4692853" y="3225545"/>
          <a:ext cx="2343264" cy="1517904"/>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Large Market Capitalization</a:t>
          </a:r>
          <a:endParaRPr lang="en-IN" sz="1500" kern="1200" dirty="0"/>
        </a:p>
      </dsp:txBody>
      <dsp:txXfrm>
        <a:off x="5429175" y="3638364"/>
        <a:ext cx="1573599" cy="1071742"/>
      </dsp:txXfrm>
    </dsp:sp>
    <dsp:sp modelId="{A439AA10-C6BF-40E8-8A02-DAD2AAA624E7}">
      <dsp:nvSpPr>
        <dsp:cNvPr id="0" name=""/>
        <dsp:cNvSpPr/>
      </dsp:nvSpPr>
      <dsp:spPr>
        <a:xfrm>
          <a:off x="869632" y="3225545"/>
          <a:ext cx="2343264" cy="1517904"/>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Serendipitous Growth Rate</a:t>
          </a:r>
          <a:endParaRPr lang="en-IN" sz="1600" kern="1200" dirty="0"/>
        </a:p>
      </dsp:txBody>
      <dsp:txXfrm>
        <a:off x="902975" y="3638364"/>
        <a:ext cx="1573599" cy="1071742"/>
      </dsp:txXfrm>
    </dsp:sp>
    <dsp:sp modelId="{8DD40AAB-FE42-43DD-9F04-901E5A78E6A8}">
      <dsp:nvSpPr>
        <dsp:cNvPr id="0" name=""/>
        <dsp:cNvSpPr/>
      </dsp:nvSpPr>
      <dsp:spPr>
        <a:xfrm>
          <a:off x="4692853" y="0"/>
          <a:ext cx="2343264" cy="1517904"/>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High Decibels of Sound affecting the people </a:t>
          </a:r>
          <a:endParaRPr lang="en-IN" sz="1600" kern="1200" dirty="0"/>
        </a:p>
      </dsp:txBody>
      <dsp:txXfrm>
        <a:off x="5429175" y="33343"/>
        <a:ext cx="1573599" cy="1071742"/>
      </dsp:txXfrm>
    </dsp:sp>
    <dsp:sp modelId="{ED3EA70E-510A-464D-AD40-EC17550C98CA}">
      <dsp:nvSpPr>
        <dsp:cNvPr id="0" name=""/>
        <dsp:cNvSpPr/>
      </dsp:nvSpPr>
      <dsp:spPr>
        <a:xfrm>
          <a:off x="869632" y="0"/>
          <a:ext cx="2343264" cy="1517904"/>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Non – Existence of “Normalcy”</a:t>
          </a:r>
          <a:endParaRPr lang="en-IN" sz="1600" kern="1200" dirty="0"/>
        </a:p>
      </dsp:txBody>
      <dsp:txXfrm>
        <a:off x="902975" y="33343"/>
        <a:ext cx="1573599" cy="1071742"/>
      </dsp:txXfrm>
    </dsp:sp>
    <dsp:sp modelId="{2BBA7BF1-7FAA-4FC9-9865-73849541DC24}">
      <dsp:nvSpPr>
        <dsp:cNvPr id="0" name=""/>
        <dsp:cNvSpPr/>
      </dsp:nvSpPr>
      <dsp:spPr>
        <a:xfrm>
          <a:off x="1851526" y="270376"/>
          <a:ext cx="2053913" cy="2053913"/>
        </a:xfrm>
        <a:prstGeom prst="pieWedg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Covid-19 Pandemic</a:t>
          </a:r>
          <a:endParaRPr lang="en-IN" sz="1800" kern="1200" dirty="0"/>
        </a:p>
      </dsp:txBody>
      <dsp:txXfrm>
        <a:off x="2453103" y="871953"/>
        <a:ext cx="1452336" cy="1452336"/>
      </dsp:txXfrm>
    </dsp:sp>
    <dsp:sp modelId="{596F6240-B0D6-4258-A5C5-B34C6E0E49EC}">
      <dsp:nvSpPr>
        <dsp:cNvPr id="0" name=""/>
        <dsp:cNvSpPr/>
      </dsp:nvSpPr>
      <dsp:spPr>
        <a:xfrm rot="5400000">
          <a:off x="4000309" y="270376"/>
          <a:ext cx="2053913" cy="2053913"/>
        </a:xfrm>
        <a:prstGeom prst="pieWedg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Noise Pollution</a:t>
          </a:r>
          <a:endParaRPr lang="en-IN" sz="1800" kern="1200" dirty="0"/>
        </a:p>
      </dsp:txBody>
      <dsp:txXfrm rot="-5400000">
        <a:off x="4000309" y="871953"/>
        <a:ext cx="1452336" cy="1452336"/>
      </dsp:txXfrm>
    </dsp:sp>
    <dsp:sp modelId="{09A77D59-BDA2-4EEC-9B05-1BD6CF6D2AEF}">
      <dsp:nvSpPr>
        <dsp:cNvPr id="0" name=""/>
        <dsp:cNvSpPr/>
      </dsp:nvSpPr>
      <dsp:spPr>
        <a:xfrm rot="10800000">
          <a:off x="4000309" y="2419159"/>
          <a:ext cx="2053913" cy="2053913"/>
        </a:xfrm>
        <a:prstGeom prst="pieWedg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QSR Market Share</a:t>
          </a:r>
          <a:endParaRPr lang="en-IN" sz="1800" kern="1200" dirty="0"/>
        </a:p>
      </dsp:txBody>
      <dsp:txXfrm rot="10800000">
        <a:off x="4000309" y="2419159"/>
        <a:ext cx="1452336" cy="1452336"/>
      </dsp:txXfrm>
    </dsp:sp>
    <dsp:sp modelId="{4D5936C7-AB82-42AE-9DA3-541D1BB0EB41}">
      <dsp:nvSpPr>
        <dsp:cNvPr id="0" name=""/>
        <dsp:cNvSpPr/>
      </dsp:nvSpPr>
      <dsp:spPr>
        <a:xfrm rot="16200000">
          <a:off x="1851526" y="2419159"/>
          <a:ext cx="2053913" cy="2053913"/>
        </a:xfrm>
        <a:prstGeom prst="pieWedg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CAGR</a:t>
          </a:r>
          <a:endParaRPr lang="en-IN" sz="1800" kern="1200" dirty="0"/>
        </a:p>
      </dsp:txBody>
      <dsp:txXfrm rot="5400000">
        <a:off x="2453103" y="2419159"/>
        <a:ext cx="1452336" cy="1452336"/>
      </dsp:txXfrm>
    </dsp:sp>
    <dsp:sp modelId="{686BD662-58EB-498E-93AF-7AAF3F074AA1}">
      <dsp:nvSpPr>
        <dsp:cNvPr id="0" name=""/>
        <dsp:cNvSpPr/>
      </dsp:nvSpPr>
      <dsp:spPr>
        <a:xfrm>
          <a:off x="3598302" y="1944814"/>
          <a:ext cx="709145" cy="616648"/>
        </a:xfrm>
        <a:prstGeom prst="circularArrow">
          <a:avLst/>
        </a:prstGeom>
        <a:solidFill>
          <a:schemeClr val="accent1">
            <a:tint val="6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026599-08F3-4DAA-9FC8-188DAEE71ECF}">
      <dsp:nvSpPr>
        <dsp:cNvPr id="0" name=""/>
        <dsp:cNvSpPr/>
      </dsp:nvSpPr>
      <dsp:spPr>
        <a:xfrm rot="10800000">
          <a:off x="3598302" y="2181987"/>
          <a:ext cx="709145" cy="616648"/>
        </a:xfrm>
        <a:prstGeom prst="circularArrow">
          <a:avLst/>
        </a:prstGeom>
        <a:solidFill>
          <a:schemeClr val="accent1">
            <a:tint val="6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5/24/2021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5/24/2021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5/24/2021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5/24/2021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5/24/2021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5/24/2021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5/24/2021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5/24/2021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5/24/2021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5/24/2021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5/24/2021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5/24/2021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5/24/2021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5/24/2021</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5/24/2021</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s://medium.com/@_sumitsaha_?source=post_page-----3bd2b1164a53--------------------------------"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1AB6F-26FF-490B-A029-B27ACE2F5864}"/>
              </a:ext>
            </a:extLst>
          </p:cNvPr>
          <p:cNvSpPr>
            <a:spLocks noGrp="1"/>
          </p:cNvSpPr>
          <p:nvPr>
            <p:ph type="ctrTitle"/>
          </p:nvPr>
        </p:nvSpPr>
        <p:spPr>
          <a:xfrm>
            <a:off x="1627642" y="1679268"/>
            <a:ext cx="8936711" cy="1541883"/>
          </a:xfrm>
        </p:spPr>
        <p:txBody>
          <a:bodyPr/>
          <a:lstStyle/>
          <a:p>
            <a:pPr algn="ctr"/>
            <a:r>
              <a:rPr lang="en-US" sz="4400" dirty="0"/>
              <a:t>INTEGRATION OF ASL DETECTION SYSTEM IN A DRIVE - THROUGH</a:t>
            </a:r>
            <a:endParaRPr lang="en-IN" sz="4400" dirty="0"/>
          </a:p>
        </p:txBody>
      </p:sp>
      <p:sp>
        <p:nvSpPr>
          <p:cNvPr id="3" name="Subtitle 2">
            <a:extLst>
              <a:ext uri="{FF2B5EF4-FFF2-40B4-BE49-F238E27FC236}">
                <a16:creationId xmlns:a16="http://schemas.microsoft.com/office/drawing/2014/main" id="{3247122B-3B9B-4860-BE4D-74D04DD89EFC}"/>
              </a:ext>
            </a:extLst>
          </p:cNvPr>
          <p:cNvSpPr>
            <a:spLocks noGrp="1"/>
          </p:cNvSpPr>
          <p:nvPr>
            <p:ph type="subTitle" idx="1"/>
          </p:nvPr>
        </p:nvSpPr>
        <p:spPr>
          <a:xfrm>
            <a:off x="930262" y="5326602"/>
            <a:ext cx="10331475" cy="1168505"/>
          </a:xfrm>
        </p:spPr>
        <p:txBody>
          <a:bodyPr>
            <a:noAutofit/>
          </a:bodyPr>
          <a:lstStyle/>
          <a:p>
            <a:pPr algn="ctr"/>
            <a:r>
              <a:rPr lang="en-US" sz="1600" dirty="0"/>
              <a:t>DEPARTMENT OF INFORMATION TECHNOLOGY,</a:t>
            </a:r>
          </a:p>
          <a:p>
            <a:pPr algn="ctr"/>
            <a:r>
              <a:rPr lang="en-IN" sz="1600" dirty="0"/>
              <a:t>KIET GROUP OF INSTITUTIONS, GHAZIABAD, UTTAR PRADESH</a:t>
            </a:r>
          </a:p>
          <a:p>
            <a:pPr algn="ctr"/>
            <a:r>
              <a:rPr lang="en-IN" sz="1400" dirty="0"/>
              <a:t>(AFFILIATED TO DR. A.P.J ABDUL KALAM TECHNICAL UNIVERSITY, LUCKNOW,UTTAR PRADESH, INDIA)</a:t>
            </a:r>
          </a:p>
        </p:txBody>
      </p:sp>
      <p:pic>
        <p:nvPicPr>
          <p:cNvPr id="4" name="Picture 3">
            <a:extLst>
              <a:ext uri="{FF2B5EF4-FFF2-40B4-BE49-F238E27FC236}">
                <a16:creationId xmlns:a16="http://schemas.microsoft.com/office/drawing/2014/main" id="{24EEB354-AEEF-44AC-8BD9-74513776C6BF}"/>
              </a:ext>
            </a:extLst>
          </p:cNvPr>
          <p:cNvPicPr>
            <a:picLocks noChangeAspect="1"/>
          </p:cNvPicPr>
          <p:nvPr/>
        </p:nvPicPr>
        <p:blipFill>
          <a:blip r:embed="rId2">
            <a:duotone>
              <a:schemeClr val="accent1">
                <a:shade val="45000"/>
                <a:satMod val="135000"/>
              </a:schemeClr>
              <a:prstClr val="white"/>
            </a:duotone>
          </a:blip>
          <a:stretch>
            <a:fillRect/>
          </a:stretch>
        </p:blipFill>
        <p:spPr>
          <a:xfrm>
            <a:off x="351818" y="286916"/>
            <a:ext cx="1577741" cy="1541883"/>
          </a:xfrm>
          <a:prstGeom prst="rect">
            <a:avLst/>
          </a:prstGeom>
          <a:solidFill>
            <a:schemeClr val="bg1"/>
          </a:solidFill>
        </p:spPr>
      </p:pic>
      <p:sp>
        <p:nvSpPr>
          <p:cNvPr id="5" name="TextBox 4">
            <a:extLst>
              <a:ext uri="{FF2B5EF4-FFF2-40B4-BE49-F238E27FC236}">
                <a16:creationId xmlns:a16="http://schemas.microsoft.com/office/drawing/2014/main" id="{9316F701-C416-4F81-BDF7-6F845C0E1682}"/>
              </a:ext>
            </a:extLst>
          </p:cNvPr>
          <p:cNvSpPr txBox="1"/>
          <p:nvPr/>
        </p:nvSpPr>
        <p:spPr>
          <a:xfrm>
            <a:off x="2780189" y="3497802"/>
            <a:ext cx="6631619" cy="1200329"/>
          </a:xfrm>
          <a:prstGeom prst="rect">
            <a:avLst/>
          </a:prstGeom>
          <a:noFill/>
        </p:spPr>
        <p:txBody>
          <a:bodyPr wrap="square" rtlCol="0">
            <a:spAutoFit/>
          </a:bodyPr>
          <a:lstStyle/>
          <a:p>
            <a:pPr algn="ctr"/>
            <a:r>
              <a:rPr lang="en-US" dirty="0"/>
              <a:t>SUBMITTED BY:</a:t>
            </a:r>
          </a:p>
          <a:p>
            <a:pPr algn="ctr"/>
            <a:r>
              <a:rPr lang="en-US" dirty="0"/>
              <a:t>ABHINEET SHARMA (1802913007) LEADER</a:t>
            </a:r>
          </a:p>
          <a:p>
            <a:pPr algn="ctr"/>
            <a:r>
              <a:rPr lang="en-US" dirty="0"/>
              <a:t>ANUPAM CHOPRA (1802913038) CO - LEADER  </a:t>
            </a:r>
          </a:p>
          <a:p>
            <a:pPr algn="ctr"/>
            <a:r>
              <a:rPr lang="en-US" dirty="0"/>
              <a:t>PA - 7</a:t>
            </a:r>
            <a:endParaRPr lang="en-IN" dirty="0"/>
          </a:p>
        </p:txBody>
      </p:sp>
    </p:spTree>
    <p:extLst>
      <p:ext uri="{BB962C8B-B14F-4D97-AF65-F5344CB8AC3E}">
        <p14:creationId xmlns:p14="http://schemas.microsoft.com/office/powerpoint/2010/main" val="375254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of a hand signing the letter B. Free to download and print | Learn  sign language, American sign language, Sign language">
            <a:extLst>
              <a:ext uri="{FF2B5EF4-FFF2-40B4-BE49-F238E27FC236}">
                <a16:creationId xmlns:a16="http://schemas.microsoft.com/office/drawing/2014/main" id="{F556D150-73A5-464A-9C76-A05F150E12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8" r="16839" b="16772"/>
          <a:stretch/>
        </p:blipFill>
        <p:spPr bwMode="auto">
          <a:xfrm>
            <a:off x="772357" y="937288"/>
            <a:ext cx="2329116" cy="42117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F697FC3-F458-4858-ABCD-9A5CADFCCAE9}"/>
              </a:ext>
            </a:extLst>
          </p:cNvPr>
          <p:cNvPicPr>
            <a:picLocks noChangeAspect="1"/>
          </p:cNvPicPr>
          <p:nvPr/>
        </p:nvPicPr>
        <p:blipFill>
          <a:blip r:embed="rId3"/>
          <a:stretch>
            <a:fillRect/>
          </a:stretch>
        </p:blipFill>
        <p:spPr>
          <a:xfrm>
            <a:off x="4177189" y="748944"/>
            <a:ext cx="6937654" cy="42846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TextBox 3">
            <a:extLst>
              <a:ext uri="{FF2B5EF4-FFF2-40B4-BE49-F238E27FC236}">
                <a16:creationId xmlns:a16="http://schemas.microsoft.com/office/drawing/2014/main" id="{58A58EFA-4863-4BA3-A344-CCC0059AF599}"/>
              </a:ext>
            </a:extLst>
          </p:cNvPr>
          <p:cNvSpPr txBox="1"/>
          <p:nvPr/>
        </p:nvSpPr>
        <p:spPr>
          <a:xfrm>
            <a:off x="3490404" y="5411450"/>
            <a:ext cx="5211192" cy="1446550"/>
          </a:xfrm>
          <a:prstGeom prst="rect">
            <a:avLst/>
          </a:prstGeom>
          <a:noFill/>
        </p:spPr>
        <p:txBody>
          <a:bodyPr wrap="square" rtlCol="0">
            <a:spAutoFit/>
          </a:bodyPr>
          <a:lstStyle/>
          <a:p>
            <a:r>
              <a:rPr lang="en-US" sz="8800" dirty="0"/>
              <a:t>BURGERS</a:t>
            </a:r>
            <a:endParaRPr lang="en-IN" sz="8800" dirty="0"/>
          </a:p>
        </p:txBody>
      </p:sp>
    </p:spTree>
    <p:extLst>
      <p:ext uri="{BB962C8B-B14F-4D97-AF65-F5344CB8AC3E}">
        <p14:creationId xmlns:p14="http://schemas.microsoft.com/office/powerpoint/2010/main" val="219283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AEE82E-E7BE-406D-87D3-40B20DFA3A3C}"/>
              </a:ext>
            </a:extLst>
          </p:cNvPr>
          <p:cNvPicPr>
            <a:picLocks noChangeAspect="1"/>
          </p:cNvPicPr>
          <p:nvPr/>
        </p:nvPicPr>
        <p:blipFill rotWithShape="1">
          <a:blip r:embed="rId2"/>
          <a:srcRect b="12327"/>
          <a:stretch/>
        </p:blipFill>
        <p:spPr>
          <a:xfrm>
            <a:off x="9016801" y="3675356"/>
            <a:ext cx="2339836" cy="26544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8F9348AD-F731-4B30-9DDE-957ADBC6D219}"/>
              </a:ext>
            </a:extLst>
          </p:cNvPr>
          <p:cNvPicPr>
            <a:picLocks noChangeAspect="1"/>
          </p:cNvPicPr>
          <p:nvPr/>
        </p:nvPicPr>
        <p:blipFill rotWithShape="1">
          <a:blip r:embed="rId3"/>
          <a:srcRect l="32986" t="17291" r="33010" b="14563"/>
          <a:stretch/>
        </p:blipFill>
        <p:spPr>
          <a:xfrm>
            <a:off x="1201059" y="3675356"/>
            <a:ext cx="2075910" cy="23400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768567EA-6486-4B81-97D8-672A1C95594B}"/>
              </a:ext>
            </a:extLst>
          </p:cNvPr>
          <p:cNvPicPr>
            <a:picLocks noChangeAspect="1"/>
          </p:cNvPicPr>
          <p:nvPr/>
        </p:nvPicPr>
        <p:blipFill rotWithShape="1">
          <a:blip r:embed="rId4"/>
          <a:srcRect l="4587" r="21946"/>
          <a:stretch/>
        </p:blipFill>
        <p:spPr>
          <a:xfrm>
            <a:off x="5217060" y="3675356"/>
            <a:ext cx="1757878" cy="28150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C6437CE4-AA85-4748-8E13-F463C9F3BFCE}"/>
              </a:ext>
            </a:extLst>
          </p:cNvPr>
          <p:cNvPicPr>
            <a:picLocks noChangeAspect="1"/>
          </p:cNvPicPr>
          <p:nvPr/>
        </p:nvPicPr>
        <p:blipFill rotWithShape="1">
          <a:blip r:embed="rId5"/>
          <a:srcRect l="12311" r="14498"/>
          <a:stretch/>
        </p:blipFill>
        <p:spPr>
          <a:xfrm>
            <a:off x="8772984" y="672990"/>
            <a:ext cx="2827471" cy="208181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CFE29BF3-5C77-4C3E-9E97-06BDF8D66875}"/>
              </a:ext>
            </a:extLst>
          </p:cNvPr>
          <p:cNvPicPr>
            <a:picLocks noChangeAspect="1"/>
          </p:cNvPicPr>
          <p:nvPr/>
        </p:nvPicPr>
        <p:blipFill rotWithShape="1">
          <a:blip r:embed="rId6"/>
          <a:srcRect t="43935"/>
          <a:stretch/>
        </p:blipFill>
        <p:spPr>
          <a:xfrm>
            <a:off x="4679763" y="672989"/>
            <a:ext cx="2832473" cy="208181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9" name="Picture 8">
            <a:extLst>
              <a:ext uri="{FF2B5EF4-FFF2-40B4-BE49-F238E27FC236}">
                <a16:creationId xmlns:a16="http://schemas.microsoft.com/office/drawing/2014/main" id="{1F2AB299-4DFB-480D-900D-31B947CCB4A4}"/>
              </a:ext>
            </a:extLst>
          </p:cNvPr>
          <p:cNvPicPr>
            <a:picLocks noChangeAspect="1"/>
          </p:cNvPicPr>
          <p:nvPr/>
        </p:nvPicPr>
        <p:blipFill rotWithShape="1">
          <a:blip r:embed="rId7"/>
          <a:srcRect l="6325" r="6227"/>
          <a:stretch/>
        </p:blipFill>
        <p:spPr>
          <a:xfrm>
            <a:off x="591545" y="672989"/>
            <a:ext cx="3274359" cy="208181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0" name="TextBox 9">
            <a:extLst>
              <a:ext uri="{FF2B5EF4-FFF2-40B4-BE49-F238E27FC236}">
                <a16:creationId xmlns:a16="http://schemas.microsoft.com/office/drawing/2014/main" id="{5309AA3E-4B29-4AD3-A8C2-6B16D6D074F0}"/>
              </a:ext>
            </a:extLst>
          </p:cNvPr>
          <p:cNvSpPr txBox="1"/>
          <p:nvPr/>
        </p:nvSpPr>
        <p:spPr>
          <a:xfrm>
            <a:off x="1500326" y="3059668"/>
            <a:ext cx="2192785" cy="369332"/>
          </a:xfrm>
          <a:prstGeom prst="rect">
            <a:avLst/>
          </a:prstGeom>
          <a:noFill/>
        </p:spPr>
        <p:txBody>
          <a:bodyPr wrap="square" rtlCol="0">
            <a:spAutoFit/>
          </a:bodyPr>
          <a:lstStyle/>
          <a:p>
            <a:r>
              <a:rPr lang="en-US" dirty="0"/>
              <a:t>McCHICKEN</a:t>
            </a:r>
            <a:endParaRPr lang="en-IN" dirty="0"/>
          </a:p>
        </p:txBody>
      </p:sp>
      <p:sp>
        <p:nvSpPr>
          <p:cNvPr id="11" name="TextBox 10">
            <a:extLst>
              <a:ext uri="{FF2B5EF4-FFF2-40B4-BE49-F238E27FC236}">
                <a16:creationId xmlns:a16="http://schemas.microsoft.com/office/drawing/2014/main" id="{AC932E26-4373-4A1C-BC7F-AA4D4903955D}"/>
              </a:ext>
            </a:extLst>
          </p:cNvPr>
          <p:cNvSpPr txBox="1"/>
          <p:nvPr/>
        </p:nvSpPr>
        <p:spPr>
          <a:xfrm>
            <a:off x="9334144" y="3059668"/>
            <a:ext cx="2192785" cy="369332"/>
          </a:xfrm>
          <a:prstGeom prst="rect">
            <a:avLst/>
          </a:prstGeom>
          <a:noFill/>
        </p:spPr>
        <p:txBody>
          <a:bodyPr wrap="square" rtlCol="0">
            <a:spAutoFit/>
          </a:bodyPr>
          <a:lstStyle/>
          <a:p>
            <a:r>
              <a:rPr lang="en-US" dirty="0" err="1"/>
              <a:t>McALOO</a:t>
            </a:r>
            <a:r>
              <a:rPr lang="en-US" dirty="0"/>
              <a:t> TIKKI</a:t>
            </a:r>
            <a:endParaRPr lang="en-IN" dirty="0"/>
          </a:p>
        </p:txBody>
      </p:sp>
      <p:sp>
        <p:nvSpPr>
          <p:cNvPr id="12" name="TextBox 11">
            <a:extLst>
              <a:ext uri="{FF2B5EF4-FFF2-40B4-BE49-F238E27FC236}">
                <a16:creationId xmlns:a16="http://schemas.microsoft.com/office/drawing/2014/main" id="{D417B852-1AB0-45D7-8DCB-F8593C4C6259}"/>
              </a:ext>
            </a:extLst>
          </p:cNvPr>
          <p:cNvSpPr txBox="1"/>
          <p:nvPr/>
        </p:nvSpPr>
        <p:spPr>
          <a:xfrm>
            <a:off x="5319452" y="3059668"/>
            <a:ext cx="1418700" cy="369332"/>
          </a:xfrm>
          <a:prstGeom prst="rect">
            <a:avLst/>
          </a:prstGeom>
          <a:noFill/>
        </p:spPr>
        <p:txBody>
          <a:bodyPr wrap="square" rtlCol="0">
            <a:spAutoFit/>
          </a:bodyPr>
          <a:lstStyle/>
          <a:p>
            <a:r>
              <a:rPr lang="en-US" dirty="0"/>
              <a:t>McVEGGIE</a:t>
            </a:r>
            <a:endParaRPr lang="en-IN" dirty="0"/>
          </a:p>
        </p:txBody>
      </p:sp>
    </p:spTree>
    <p:extLst>
      <p:ext uri="{BB962C8B-B14F-4D97-AF65-F5344CB8AC3E}">
        <p14:creationId xmlns:p14="http://schemas.microsoft.com/office/powerpoint/2010/main" val="46236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A9A90-2510-46AB-B111-CC4D6BB7CE2A}"/>
              </a:ext>
            </a:extLst>
          </p:cNvPr>
          <p:cNvSpPr>
            <a:spLocks noGrp="1"/>
          </p:cNvSpPr>
          <p:nvPr>
            <p:ph type="title"/>
          </p:nvPr>
        </p:nvSpPr>
        <p:spPr>
          <a:xfrm>
            <a:off x="810000" y="447187"/>
            <a:ext cx="10563286" cy="1186303"/>
          </a:xfrm>
        </p:spPr>
        <p:txBody>
          <a:bodyPr/>
          <a:lstStyle/>
          <a:p>
            <a:r>
              <a:rPr lang="en-US" i="0" dirty="0">
                <a:solidFill>
                  <a:schemeClr val="tx1"/>
                </a:solidFill>
                <a:effectLst/>
              </a:rPr>
              <a:t>NO CLEAR LINK TO CURRENCY NOTES AND COVID-19 SPREAD</a:t>
            </a:r>
            <a:endParaRPr lang="en-IN" dirty="0">
              <a:solidFill>
                <a:schemeClr val="tx1"/>
              </a:solidFill>
            </a:endParaRPr>
          </a:p>
        </p:txBody>
      </p:sp>
      <p:pic>
        <p:nvPicPr>
          <p:cNvPr id="5" name="Picture 4">
            <a:extLst>
              <a:ext uri="{FF2B5EF4-FFF2-40B4-BE49-F238E27FC236}">
                <a16:creationId xmlns:a16="http://schemas.microsoft.com/office/drawing/2014/main" id="{81AF3361-89F5-4870-BAB8-6520EF8293F4}"/>
              </a:ext>
            </a:extLst>
          </p:cNvPr>
          <p:cNvPicPr>
            <a:picLocks noChangeAspect="1"/>
          </p:cNvPicPr>
          <p:nvPr/>
        </p:nvPicPr>
        <p:blipFill rotWithShape="1">
          <a:blip r:embed="rId2"/>
          <a:srcRect l="18568" r="19393" b="4664"/>
          <a:stretch/>
        </p:blipFill>
        <p:spPr>
          <a:xfrm>
            <a:off x="810000" y="2302891"/>
            <a:ext cx="4906392" cy="4241088"/>
          </a:xfrm>
          <a:prstGeom prst="rect">
            <a:avLst/>
          </a:prstGeom>
        </p:spPr>
      </p:pic>
      <p:pic>
        <p:nvPicPr>
          <p:cNvPr id="9" name="Picture 8">
            <a:extLst>
              <a:ext uri="{FF2B5EF4-FFF2-40B4-BE49-F238E27FC236}">
                <a16:creationId xmlns:a16="http://schemas.microsoft.com/office/drawing/2014/main" id="{79CB65DB-D173-414A-AED2-1A1F6C82959C}"/>
              </a:ext>
            </a:extLst>
          </p:cNvPr>
          <p:cNvPicPr>
            <a:picLocks noChangeAspect="1"/>
          </p:cNvPicPr>
          <p:nvPr/>
        </p:nvPicPr>
        <p:blipFill rotWithShape="1">
          <a:blip r:embed="rId3"/>
          <a:srcRect l="18859" r="19394" b="5502"/>
          <a:stretch/>
        </p:blipFill>
        <p:spPr>
          <a:xfrm>
            <a:off x="6475610" y="2302891"/>
            <a:ext cx="4926634" cy="4241088"/>
          </a:xfrm>
          <a:prstGeom prst="rect">
            <a:avLst/>
          </a:prstGeom>
        </p:spPr>
      </p:pic>
    </p:spTree>
    <p:extLst>
      <p:ext uri="{BB962C8B-B14F-4D97-AF65-F5344CB8AC3E}">
        <p14:creationId xmlns:p14="http://schemas.microsoft.com/office/powerpoint/2010/main" val="398526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76CA2-9BB2-4282-B73F-1A9BCBFB52B8}"/>
              </a:ext>
            </a:extLst>
          </p:cNvPr>
          <p:cNvSpPr>
            <a:spLocks noGrp="1"/>
          </p:cNvSpPr>
          <p:nvPr>
            <p:ph type="title"/>
          </p:nvPr>
        </p:nvSpPr>
        <p:spPr/>
        <p:txBody>
          <a:bodyPr/>
          <a:lstStyle/>
          <a:p>
            <a:r>
              <a:rPr lang="en-US" dirty="0"/>
              <a:t>WHY WE CAN’T USE A MICROPHONE</a:t>
            </a:r>
            <a:endParaRPr lang="en-IN" dirty="0"/>
          </a:p>
        </p:txBody>
      </p:sp>
      <p:pic>
        <p:nvPicPr>
          <p:cNvPr id="4" name="Picture 3">
            <a:extLst>
              <a:ext uri="{FF2B5EF4-FFF2-40B4-BE49-F238E27FC236}">
                <a16:creationId xmlns:a16="http://schemas.microsoft.com/office/drawing/2014/main" id="{3A042A99-EE23-43E2-A7AD-E99A9A659815}"/>
              </a:ext>
            </a:extLst>
          </p:cNvPr>
          <p:cNvPicPr>
            <a:picLocks noChangeAspect="1"/>
          </p:cNvPicPr>
          <p:nvPr/>
        </p:nvPicPr>
        <p:blipFill>
          <a:blip r:embed="rId2"/>
          <a:stretch>
            <a:fillRect/>
          </a:stretch>
        </p:blipFill>
        <p:spPr>
          <a:xfrm>
            <a:off x="943993" y="2362937"/>
            <a:ext cx="4216153" cy="421615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5" name="TextBox 4">
            <a:extLst>
              <a:ext uri="{FF2B5EF4-FFF2-40B4-BE49-F238E27FC236}">
                <a16:creationId xmlns:a16="http://schemas.microsoft.com/office/drawing/2014/main" id="{C723E216-F1E5-4078-BBE4-69B2FA3813C7}"/>
              </a:ext>
            </a:extLst>
          </p:cNvPr>
          <p:cNvSpPr txBox="1"/>
          <p:nvPr/>
        </p:nvSpPr>
        <p:spPr>
          <a:xfrm>
            <a:off x="6462944" y="2348882"/>
            <a:ext cx="4785063" cy="3970318"/>
          </a:xfrm>
          <a:prstGeom prst="rect">
            <a:avLst/>
          </a:prstGeom>
          <a:noFill/>
        </p:spPr>
        <p:txBody>
          <a:bodyPr wrap="square" rtlCol="0">
            <a:spAutoFit/>
          </a:bodyPr>
          <a:lstStyle/>
          <a:p>
            <a:pPr algn="just"/>
            <a:r>
              <a:rPr lang="en-US" b="0" i="0" dirty="0">
                <a:effectLst/>
              </a:rPr>
              <a:t>Since the outset of the COVID-19 pandemic debate has been growing about the benefits or otherwise of the general public wearing face masks to help control the spread of the virus. While arguments exist on both sides of the debate, history and culture has played a crucial role in </a:t>
            </a:r>
            <a:r>
              <a:rPr lang="en-US" b="0" i="0" dirty="0" err="1">
                <a:effectLst/>
              </a:rPr>
              <a:t>polarising</a:t>
            </a:r>
            <a:r>
              <a:rPr lang="en-US" b="0" i="0" dirty="0">
                <a:effectLst/>
              </a:rPr>
              <a:t> opinions. Nevertheless, all countries have accepted the need for mitigation strategies and importantly, the views of public health advisors and most governments have now converged in </a:t>
            </a:r>
            <a:r>
              <a:rPr lang="en-US" b="0" i="0" dirty="0" err="1">
                <a:effectLst/>
              </a:rPr>
              <a:t>favour</a:t>
            </a:r>
            <a:r>
              <a:rPr lang="en-US" b="0" i="0" dirty="0">
                <a:effectLst/>
              </a:rPr>
              <a:t> of wearing masks.</a:t>
            </a:r>
            <a:endParaRPr lang="en-IN" dirty="0"/>
          </a:p>
        </p:txBody>
      </p:sp>
    </p:spTree>
    <p:extLst>
      <p:ext uri="{BB962C8B-B14F-4D97-AF65-F5344CB8AC3E}">
        <p14:creationId xmlns:p14="http://schemas.microsoft.com/office/powerpoint/2010/main" val="93400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BE994-B0E5-4872-807A-1FAE05A8698C}"/>
              </a:ext>
            </a:extLst>
          </p:cNvPr>
          <p:cNvSpPr>
            <a:spLocks noGrp="1"/>
          </p:cNvSpPr>
          <p:nvPr>
            <p:ph type="title"/>
          </p:nvPr>
        </p:nvSpPr>
        <p:spPr/>
        <p:txBody>
          <a:bodyPr/>
          <a:lstStyle/>
          <a:p>
            <a:r>
              <a:rPr lang="en-US" dirty="0"/>
              <a:t>CAN’T TOUCH THIS</a:t>
            </a:r>
            <a:endParaRPr lang="en-IN" dirty="0"/>
          </a:p>
        </p:txBody>
      </p:sp>
      <p:sp>
        <p:nvSpPr>
          <p:cNvPr id="3" name="Content Placeholder 2">
            <a:extLst>
              <a:ext uri="{FF2B5EF4-FFF2-40B4-BE49-F238E27FC236}">
                <a16:creationId xmlns:a16="http://schemas.microsoft.com/office/drawing/2014/main" id="{EE5B934B-9E0E-4BB7-951D-71A19065974B}"/>
              </a:ext>
            </a:extLst>
          </p:cNvPr>
          <p:cNvSpPr>
            <a:spLocks noGrp="1"/>
          </p:cNvSpPr>
          <p:nvPr>
            <p:ph idx="1"/>
          </p:nvPr>
        </p:nvSpPr>
        <p:spPr>
          <a:xfrm>
            <a:off x="6733709" y="2148397"/>
            <a:ext cx="4394447" cy="4363372"/>
          </a:xfrm>
        </p:spPr>
        <p:txBody>
          <a:bodyPr>
            <a:noAutofit/>
          </a:bodyPr>
          <a:lstStyle/>
          <a:p>
            <a:pPr algn="just"/>
            <a:r>
              <a:rPr lang="en-US" sz="2000" b="0" i="0" dirty="0">
                <a:effectLst/>
              </a:rPr>
              <a:t>People with the virus in their noses and throats may leave infected droplets on objects and surfaces (called fomites) when they sneeze, cough on, or touch surfaces, such as tables, doorknobs and handrails. Other people may become infected by touching these objects or surfaces, then touching their eyes, noses or mouths before cleaning their hands.</a:t>
            </a:r>
            <a:endParaRPr lang="en-IN" sz="2000" dirty="0"/>
          </a:p>
        </p:txBody>
      </p:sp>
      <p:pic>
        <p:nvPicPr>
          <p:cNvPr id="4" name="Picture 3">
            <a:extLst>
              <a:ext uri="{FF2B5EF4-FFF2-40B4-BE49-F238E27FC236}">
                <a16:creationId xmlns:a16="http://schemas.microsoft.com/office/drawing/2014/main" id="{E86FC911-2AAC-4F69-8537-E1FDE6B3AD13}"/>
              </a:ext>
            </a:extLst>
          </p:cNvPr>
          <p:cNvPicPr>
            <a:picLocks noChangeAspect="1"/>
          </p:cNvPicPr>
          <p:nvPr/>
        </p:nvPicPr>
        <p:blipFill>
          <a:blip r:embed="rId2"/>
          <a:stretch>
            <a:fillRect/>
          </a:stretch>
        </p:blipFill>
        <p:spPr>
          <a:xfrm>
            <a:off x="1182862" y="2325950"/>
            <a:ext cx="4185819" cy="418581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44519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369BB-588C-4157-A997-011D5D41BD35}"/>
              </a:ext>
            </a:extLst>
          </p:cNvPr>
          <p:cNvSpPr>
            <a:spLocks noGrp="1"/>
          </p:cNvSpPr>
          <p:nvPr>
            <p:ph type="ctrTitle"/>
          </p:nvPr>
        </p:nvSpPr>
        <p:spPr>
          <a:xfrm>
            <a:off x="810001" y="1257300"/>
            <a:ext cx="10572000" cy="2591398"/>
          </a:xfrm>
        </p:spPr>
        <p:txBody>
          <a:bodyPr/>
          <a:lstStyle/>
          <a:p>
            <a:pPr algn="ctr"/>
            <a:r>
              <a:rPr lang="en-US" sz="5400" dirty="0"/>
              <a:t>ASL GESTURE ANALYSIS USING </a:t>
            </a:r>
            <a:r>
              <a:rPr lang="en-US" sz="5400" dirty="0">
                <a:solidFill>
                  <a:schemeClr val="accent5">
                    <a:lumMod val="40000"/>
                    <a:lumOff val="60000"/>
                  </a:schemeClr>
                </a:solidFill>
              </a:rPr>
              <a:t>TensorFlow</a:t>
            </a:r>
            <a:r>
              <a:rPr lang="en-US" sz="5400" dirty="0"/>
              <a:t> BACKEND </a:t>
            </a:r>
            <a:r>
              <a:rPr lang="en-US" dirty="0"/>
              <a:t>AND </a:t>
            </a:r>
            <a:r>
              <a:rPr lang="en-US" sz="5400" dirty="0">
                <a:solidFill>
                  <a:schemeClr val="accent5">
                    <a:lumMod val="40000"/>
                    <a:lumOff val="60000"/>
                  </a:schemeClr>
                </a:solidFill>
              </a:rPr>
              <a:t>OpenCV</a:t>
            </a:r>
            <a:endParaRPr lang="en-IN" dirty="0">
              <a:solidFill>
                <a:schemeClr val="accent5">
                  <a:lumMod val="40000"/>
                  <a:lumOff val="60000"/>
                </a:schemeClr>
              </a:solidFill>
            </a:endParaRPr>
          </a:p>
        </p:txBody>
      </p:sp>
      <p:sp>
        <p:nvSpPr>
          <p:cNvPr id="3" name="Subtitle 2">
            <a:extLst>
              <a:ext uri="{FF2B5EF4-FFF2-40B4-BE49-F238E27FC236}">
                <a16:creationId xmlns:a16="http://schemas.microsoft.com/office/drawing/2014/main" id="{F59F537C-0494-4E51-B116-7C24AF8D09CD}"/>
              </a:ext>
            </a:extLst>
          </p:cNvPr>
          <p:cNvSpPr>
            <a:spLocks noGrp="1"/>
          </p:cNvSpPr>
          <p:nvPr>
            <p:ph type="subTitle" idx="1"/>
          </p:nvPr>
        </p:nvSpPr>
        <p:spPr>
          <a:xfrm>
            <a:off x="810001" y="5280846"/>
            <a:ext cx="10572000" cy="777053"/>
          </a:xfrm>
        </p:spPr>
        <p:txBody>
          <a:bodyPr>
            <a:noAutofit/>
          </a:bodyPr>
          <a:lstStyle/>
          <a:p>
            <a:r>
              <a:rPr lang="en-US" sz="4400" dirty="0"/>
              <a:t>How it Works ?</a:t>
            </a:r>
            <a:endParaRPr lang="en-IN" sz="4400" dirty="0"/>
          </a:p>
        </p:txBody>
      </p:sp>
    </p:spTree>
    <p:extLst>
      <p:ext uri="{BB962C8B-B14F-4D97-AF65-F5344CB8AC3E}">
        <p14:creationId xmlns:p14="http://schemas.microsoft.com/office/powerpoint/2010/main" val="216816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98B55-E63D-4B5F-A89E-2759D3003702}"/>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6EE7DCFE-7E1A-4701-964C-1E2DAAB59265}"/>
              </a:ext>
            </a:extLst>
          </p:cNvPr>
          <p:cNvSpPr>
            <a:spLocks noGrp="1"/>
          </p:cNvSpPr>
          <p:nvPr>
            <p:ph idx="1"/>
          </p:nvPr>
        </p:nvSpPr>
        <p:spPr>
          <a:xfrm>
            <a:off x="514131" y="2231812"/>
            <a:ext cx="11163736" cy="2444963"/>
          </a:xfrm>
        </p:spPr>
        <p:txBody>
          <a:bodyPr>
            <a:normAutofit/>
          </a:bodyPr>
          <a:lstStyle/>
          <a:p>
            <a:pPr marL="0" indent="0" algn="just">
              <a:buNone/>
            </a:pPr>
            <a:r>
              <a:rPr lang="en-US" sz="2400" dirty="0"/>
              <a:t>American Sign Language (ASL)</a:t>
            </a:r>
            <a:r>
              <a:rPr lang="en-US" sz="2400" b="0" i="0" dirty="0">
                <a:effectLst/>
              </a:rPr>
              <a:t> is a complete, natural language that has the same linguistic properties as spoken </a:t>
            </a:r>
            <a:r>
              <a:rPr lang="en-US" sz="2400" dirty="0"/>
              <a:t>languages</a:t>
            </a:r>
            <a:r>
              <a:rPr lang="en-US" sz="2400" b="0" i="0" dirty="0">
                <a:effectLst/>
              </a:rPr>
              <a:t>, with grammar that differs from English. ASL is expressed by movements of the hands and face. It is the primary language of many North Americans who are deaf and hard of hearing, and is used by many hearing people as well.</a:t>
            </a:r>
          </a:p>
          <a:p>
            <a:pPr marL="0" indent="0" algn="just">
              <a:buNone/>
            </a:pPr>
            <a:endParaRPr lang="en-IN" sz="2400" dirty="0"/>
          </a:p>
        </p:txBody>
      </p:sp>
      <p:pic>
        <p:nvPicPr>
          <p:cNvPr id="4" name="Picture 3">
            <a:extLst>
              <a:ext uri="{FF2B5EF4-FFF2-40B4-BE49-F238E27FC236}">
                <a16:creationId xmlns:a16="http://schemas.microsoft.com/office/drawing/2014/main" id="{FE49DB9B-53FB-46C0-BDD5-C94F5F728FE7}"/>
              </a:ext>
            </a:extLst>
          </p:cNvPr>
          <p:cNvPicPr>
            <a:picLocks noChangeAspect="1"/>
          </p:cNvPicPr>
          <p:nvPr/>
        </p:nvPicPr>
        <p:blipFill>
          <a:blip r:embed="rId2">
            <a:duotone>
              <a:schemeClr val="accent4">
                <a:shade val="45000"/>
                <a:satMod val="135000"/>
              </a:schemeClr>
              <a:prstClr val="white"/>
            </a:duotone>
          </a:blip>
          <a:stretch>
            <a:fillRect/>
          </a:stretch>
        </p:blipFill>
        <p:spPr>
          <a:xfrm>
            <a:off x="3315982" y="4235064"/>
            <a:ext cx="5560034" cy="2511770"/>
          </a:xfrm>
          <a:prstGeom prst="rect">
            <a:avLst/>
          </a:prstGeom>
        </p:spPr>
      </p:pic>
    </p:spTree>
    <p:extLst>
      <p:ext uri="{BB962C8B-B14F-4D97-AF65-F5344CB8AC3E}">
        <p14:creationId xmlns:p14="http://schemas.microsoft.com/office/powerpoint/2010/main" val="190665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85C1-3A3A-4FCE-95D1-2B015A5B8189}"/>
              </a:ext>
            </a:extLst>
          </p:cNvPr>
          <p:cNvSpPr>
            <a:spLocks noGrp="1"/>
          </p:cNvSpPr>
          <p:nvPr>
            <p:ph type="title"/>
          </p:nvPr>
        </p:nvSpPr>
        <p:spPr/>
        <p:txBody>
          <a:bodyPr/>
          <a:lstStyle/>
          <a:p>
            <a:r>
              <a:rPr lang="en-US" dirty="0"/>
              <a:t>DATA SET USED</a:t>
            </a:r>
            <a:endParaRPr lang="en-IN" dirty="0"/>
          </a:p>
        </p:txBody>
      </p:sp>
      <p:sp>
        <p:nvSpPr>
          <p:cNvPr id="3" name="Content Placeholder 2">
            <a:extLst>
              <a:ext uri="{FF2B5EF4-FFF2-40B4-BE49-F238E27FC236}">
                <a16:creationId xmlns:a16="http://schemas.microsoft.com/office/drawing/2014/main" id="{B20B4EDB-D5D2-4173-9113-2A44EF896BE9}"/>
              </a:ext>
            </a:extLst>
          </p:cNvPr>
          <p:cNvSpPr>
            <a:spLocks noGrp="1"/>
          </p:cNvSpPr>
          <p:nvPr>
            <p:ph idx="1"/>
          </p:nvPr>
        </p:nvSpPr>
        <p:spPr>
          <a:xfrm>
            <a:off x="818712" y="2079413"/>
            <a:ext cx="10554574" cy="1711538"/>
          </a:xfrm>
        </p:spPr>
        <p:txBody>
          <a:bodyPr>
            <a:noAutofit/>
          </a:bodyPr>
          <a:lstStyle/>
          <a:p>
            <a:r>
              <a:rPr lang="en-US" sz="2400" dirty="0"/>
              <a:t>The data set used in the project was downloaded from Kaggle which contains about 87,000 images and approximately 1600 images per Alphabet.</a:t>
            </a:r>
            <a:endParaRPr lang="en-IN" sz="2400" dirty="0"/>
          </a:p>
          <a:p>
            <a:endParaRPr lang="en-IN" sz="2400" dirty="0"/>
          </a:p>
        </p:txBody>
      </p:sp>
      <p:pic>
        <p:nvPicPr>
          <p:cNvPr id="4" name="Picture 3">
            <a:extLst>
              <a:ext uri="{FF2B5EF4-FFF2-40B4-BE49-F238E27FC236}">
                <a16:creationId xmlns:a16="http://schemas.microsoft.com/office/drawing/2014/main" id="{A3523CE3-B1B3-40CF-9FAC-ED3BEF268593}"/>
              </a:ext>
            </a:extLst>
          </p:cNvPr>
          <p:cNvPicPr>
            <a:picLocks noChangeAspect="1"/>
          </p:cNvPicPr>
          <p:nvPr/>
        </p:nvPicPr>
        <p:blipFill rotWithShape="1">
          <a:blip r:embed="rId2"/>
          <a:srcRect l="7239" t="7884" r="5891" b="11305"/>
          <a:stretch/>
        </p:blipFill>
        <p:spPr>
          <a:xfrm>
            <a:off x="2849091" y="3355183"/>
            <a:ext cx="6493818" cy="33980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005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10D3F-4292-420E-9017-A0217FA4459B}"/>
              </a:ext>
            </a:extLst>
          </p:cNvPr>
          <p:cNvSpPr>
            <a:spLocks noGrp="1"/>
          </p:cNvSpPr>
          <p:nvPr>
            <p:ph type="title"/>
          </p:nvPr>
        </p:nvSpPr>
        <p:spPr/>
        <p:txBody>
          <a:bodyPr/>
          <a:lstStyle/>
          <a:p>
            <a:r>
              <a:rPr lang="en-US" dirty="0"/>
              <a:t>SPLITTING OF DATA</a:t>
            </a:r>
            <a:endParaRPr lang="en-IN" dirty="0"/>
          </a:p>
        </p:txBody>
      </p:sp>
      <p:sp>
        <p:nvSpPr>
          <p:cNvPr id="3" name="Content Placeholder 2">
            <a:extLst>
              <a:ext uri="{FF2B5EF4-FFF2-40B4-BE49-F238E27FC236}">
                <a16:creationId xmlns:a16="http://schemas.microsoft.com/office/drawing/2014/main" id="{5A66FC3A-B152-49AB-AE1D-FCDA70AB89A8}"/>
              </a:ext>
            </a:extLst>
          </p:cNvPr>
          <p:cNvSpPr>
            <a:spLocks noGrp="1"/>
          </p:cNvSpPr>
          <p:nvPr>
            <p:ph idx="1"/>
          </p:nvPr>
        </p:nvSpPr>
        <p:spPr>
          <a:xfrm>
            <a:off x="347442" y="2174663"/>
            <a:ext cx="11497113" cy="2816438"/>
          </a:xfrm>
        </p:spPr>
        <p:txBody>
          <a:bodyPr>
            <a:normAutofit/>
          </a:bodyPr>
          <a:lstStyle/>
          <a:p>
            <a:pPr algn="just"/>
            <a:r>
              <a:rPr lang="en-US" sz="2400" dirty="0"/>
              <a:t>The images used in the project are split in a ratio of 80 : 20 for both Training and Validation Set</a:t>
            </a:r>
          </a:p>
          <a:p>
            <a:pPr algn="just"/>
            <a:r>
              <a:rPr lang="en-US" sz="2400" dirty="0"/>
              <a:t>The Training set is one – hot encoded to convert categorical values to numeric in order to make the dataset more nuanced and generic.</a:t>
            </a:r>
          </a:p>
          <a:p>
            <a:pPr marL="0" indent="0" algn="just">
              <a:buNone/>
            </a:pPr>
            <a:endParaRPr lang="en-IN" sz="2400" dirty="0"/>
          </a:p>
          <a:p>
            <a:pPr marL="0" indent="0">
              <a:buNone/>
            </a:pPr>
            <a:endParaRPr lang="en-IN" sz="2400" dirty="0"/>
          </a:p>
        </p:txBody>
      </p:sp>
      <p:pic>
        <p:nvPicPr>
          <p:cNvPr id="4" name="Picture 3">
            <a:extLst>
              <a:ext uri="{FF2B5EF4-FFF2-40B4-BE49-F238E27FC236}">
                <a16:creationId xmlns:a16="http://schemas.microsoft.com/office/drawing/2014/main" id="{462DF85F-2D0A-425F-9641-47130362263A}"/>
              </a:ext>
            </a:extLst>
          </p:cNvPr>
          <p:cNvPicPr>
            <a:picLocks noChangeAspect="1"/>
          </p:cNvPicPr>
          <p:nvPr/>
        </p:nvPicPr>
        <p:blipFill rotWithShape="1">
          <a:blip r:embed="rId2"/>
          <a:srcRect t="9343" b="5077"/>
          <a:stretch/>
        </p:blipFill>
        <p:spPr>
          <a:xfrm>
            <a:off x="1490867" y="4000500"/>
            <a:ext cx="9210261" cy="2581275"/>
          </a:xfrm>
          <a:prstGeom prst="rect">
            <a:avLst/>
          </a:prstGeom>
        </p:spPr>
      </p:pic>
    </p:spTree>
    <p:extLst>
      <p:ext uri="{BB962C8B-B14F-4D97-AF65-F5344CB8AC3E}">
        <p14:creationId xmlns:p14="http://schemas.microsoft.com/office/powerpoint/2010/main" val="365157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1C71C-73EC-4BE6-BB50-35854D441833}"/>
              </a:ext>
            </a:extLst>
          </p:cNvPr>
          <p:cNvSpPr>
            <a:spLocks noGrp="1"/>
          </p:cNvSpPr>
          <p:nvPr>
            <p:ph type="title"/>
          </p:nvPr>
        </p:nvSpPr>
        <p:spPr/>
        <p:txBody>
          <a:bodyPr/>
          <a:lstStyle/>
          <a:p>
            <a:r>
              <a:rPr lang="en-US" dirty="0"/>
              <a:t>MODEL USED</a:t>
            </a:r>
            <a:endParaRPr lang="en-IN" dirty="0"/>
          </a:p>
        </p:txBody>
      </p:sp>
      <p:sp>
        <p:nvSpPr>
          <p:cNvPr id="3" name="Content Placeholder 2">
            <a:extLst>
              <a:ext uri="{FF2B5EF4-FFF2-40B4-BE49-F238E27FC236}">
                <a16:creationId xmlns:a16="http://schemas.microsoft.com/office/drawing/2014/main" id="{510C5DE4-BE5F-4452-B15C-F698504161C7}"/>
              </a:ext>
            </a:extLst>
          </p:cNvPr>
          <p:cNvSpPr>
            <a:spLocks noGrp="1"/>
          </p:cNvSpPr>
          <p:nvPr>
            <p:ph idx="1"/>
          </p:nvPr>
        </p:nvSpPr>
        <p:spPr>
          <a:xfrm>
            <a:off x="256736" y="2222287"/>
            <a:ext cx="6201213" cy="4188525"/>
          </a:xfrm>
        </p:spPr>
        <p:txBody>
          <a:bodyPr>
            <a:normAutofit fontScale="85000" lnSpcReduction="20000"/>
          </a:bodyPr>
          <a:lstStyle/>
          <a:p>
            <a:pPr algn="just">
              <a:lnSpc>
                <a:spcPct val="120000"/>
              </a:lnSpc>
            </a:pPr>
            <a:r>
              <a:rPr lang="en-US" sz="2400" b="0" i="0" dirty="0">
                <a:effectLst/>
              </a:rPr>
              <a:t>A </a:t>
            </a:r>
            <a:r>
              <a:rPr lang="en-US" sz="2400" b="1" i="0" dirty="0">
                <a:effectLst/>
              </a:rPr>
              <a:t>Convolutional Neural Network (ConvNet/CNN)</a:t>
            </a:r>
            <a:r>
              <a:rPr lang="en-US" sz="2400" b="0" i="0" dirty="0">
                <a:effectLst/>
              </a:rPr>
              <a:t> is a Deep Learning algorithm which can take in an input image, assign importance (learnable weights and biases) to various aspects/objects in the image and be able to differentiate one from the other. The pre-processing required in a ConvNet is much lower as compared to other classification algorithms. While in primitive methods filters are hand-engineered, with enough training, </a:t>
            </a:r>
            <a:r>
              <a:rPr lang="en-US" sz="2400" b="0" i="0" dirty="0" err="1">
                <a:effectLst/>
              </a:rPr>
              <a:t>ConvNets</a:t>
            </a:r>
            <a:r>
              <a:rPr lang="en-US" sz="2400" b="0" i="0" dirty="0">
                <a:effectLst/>
              </a:rPr>
              <a:t> have the ability to learn these filters/characteristics.</a:t>
            </a:r>
            <a:endParaRPr lang="en-IN" sz="2400" dirty="0"/>
          </a:p>
          <a:p>
            <a:pPr algn="just">
              <a:lnSpc>
                <a:spcPct val="120000"/>
              </a:lnSpc>
            </a:pPr>
            <a:endParaRPr lang="en-IN" sz="2400" dirty="0"/>
          </a:p>
        </p:txBody>
      </p:sp>
      <p:pic>
        <p:nvPicPr>
          <p:cNvPr id="4" name="Picture 2" descr="Image for post">
            <a:extLst>
              <a:ext uri="{FF2B5EF4-FFF2-40B4-BE49-F238E27FC236}">
                <a16:creationId xmlns:a16="http://schemas.microsoft.com/office/drawing/2014/main" id="{0F6D6717-481D-4258-B92B-B9009D1F5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825" y="2363140"/>
            <a:ext cx="5229806" cy="2799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BB34BEFE-0779-42DC-8E58-BEF1E0C46489}"/>
              </a:ext>
            </a:extLst>
          </p:cNvPr>
          <p:cNvSpPr txBox="1"/>
          <p:nvPr/>
        </p:nvSpPr>
        <p:spPr>
          <a:xfrm>
            <a:off x="6477070" y="5543550"/>
            <a:ext cx="5477315" cy="369332"/>
          </a:xfrm>
          <a:prstGeom prst="rect">
            <a:avLst/>
          </a:prstGeom>
          <a:noFill/>
        </p:spPr>
        <p:txBody>
          <a:bodyPr wrap="square" rtlCol="0">
            <a:spAutoFit/>
          </a:bodyPr>
          <a:lstStyle/>
          <a:p>
            <a:r>
              <a:rPr lang="en-US" b="0" i="0" dirty="0">
                <a:solidFill>
                  <a:schemeClr val="accent5">
                    <a:lumMod val="40000"/>
                    <a:lumOff val="60000"/>
                  </a:schemeClr>
                </a:solidFill>
                <a:effectLst/>
              </a:rPr>
              <a:t>A CNN sequence to classify handwritten digits</a:t>
            </a:r>
            <a:endParaRPr lang="en-IN" dirty="0">
              <a:solidFill>
                <a:schemeClr val="accent5">
                  <a:lumMod val="40000"/>
                  <a:lumOff val="60000"/>
                </a:schemeClr>
              </a:solidFill>
            </a:endParaRPr>
          </a:p>
        </p:txBody>
      </p:sp>
    </p:spTree>
    <p:extLst>
      <p:ext uri="{BB962C8B-B14F-4D97-AF65-F5344CB8AC3E}">
        <p14:creationId xmlns:p14="http://schemas.microsoft.com/office/powerpoint/2010/main" val="58331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EB4A-6BCD-4597-8F90-FDE46EEBBA90}"/>
              </a:ext>
            </a:extLst>
          </p:cNvPr>
          <p:cNvSpPr>
            <a:spLocks noGrp="1"/>
          </p:cNvSpPr>
          <p:nvPr>
            <p:ph type="title"/>
          </p:nvPr>
        </p:nvSpPr>
        <p:spPr/>
        <p:txBody>
          <a:bodyPr/>
          <a:lstStyle/>
          <a:p>
            <a:r>
              <a:rPr lang="en-US" dirty="0"/>
              <a:t>TABLE OF CONTENTS</a:t>
            </a:r>
            <a:endParaRPr lang="en-IN" dirty="0"/>
          </a:p>
        </p:txBody>
      </p:sp>
      <p:graphicFrame>
        <p:nvGraphicFramePr>
          <p:cNvPr id="4" name="Diagram 3">
            <a:extLst>
              <a:ext uri="{FF2B5EF4-FFF2-40B4-BE49-F238E27FC236}">
                <a16:creationId xmlns:a16="http://schemas.microsoft.com/office/drawing/2014/main" id="{126190DB-F446-46B1-A099-87AED74B98D2}"/>
              </a:ext>
            </a:extLst>
          </p:cNvPr>
          <p:cNvGraphicFramePr/>
          <p:nvPr>
            <p:extLst>
              <p:ext uri="{D42A27DB-BD31-4B8C-83A1-F6EECF244321}">
                <p14:modId xmlns:p14="http://schemas.microsoft.com/office/powerpoint/2010/main" val="1450106328"/>
              </p:ext>
            </p:extLst>
          </p:nvPr>
        </p:nvGraphicFramePr>
        <p:xfrm>
          <a:off x="3481386" y="2038350"/>
          <a:ext cx="5229226"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23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B8566-7E6E-4D79-8760-81EF32B574DA}"/>
              </a:ext>
            </a:extLst>
          </p:cNvPr>
          <p:cNvSpPr>
            <a:spLocks noGrp="1"/>
          </p:cNvSpPr>
          <p:nvPr>
            <p:ph type="title"/>
          </p:nvPr>
        </p:nvSpPr>
        <p:spPr/>
        <p:txBody>
          <a:bodyPr/>
          <a:lstStyle/>
          <a:p>
            <a:r>
              <a:rPr lang="en-US" dirty="0"/>
              <a:t>WORKING OF THE MODEL</a:t>
            </a:r>
            <a:endParaRPr lang="en-IN" dirty="0"/>
          </a:p>
        </p:txBody>
      </p:sp>
      <p:sp>
        <p:nvSpPr>
          <p:cNvPr id="3" name="Content Placeholder 2">
            <a:extLst>
              <a:ext uri="{FF2B5EF4-FFF2-40B4-BE49-F238E27FC236}">
                <a16:creationId xmlns:a16="http://schemas.microsoft.com/office/drawing/2014/main" id="{E7C042E4-E25A-4E29-834C-9FEBD76DE2BE}"/>
              </a:ext>
            </a:extLst>
          </p:cNvPr>
          <p:cNvSpPr>
            <a:spLocks noGrp="1"/>
          </p:cNvSpPr>
          <p:nvPr>
            <p:ph idx="1"/>
          </p:nvPr>
        </p:nvSpPr>
        <p:spPr>
          <a:xfrm>
            <a:off x="809999" y="1676400"/>
            <a:ext cx="10554574" cy="3181350"/>
          </a:xfrm>
        </p:spPr>
        <p:txBody>
          <a:bodyPr>
            <a:normAutofit/>
          </a:bodyPr>
          <a:lstStyle/>
          <a:p>
            <a:r>
              <a:rPr lang="en-US" sz="2400" dirty="0"/>
              <a:t>The Model follows a sequential architecture i.e. it is built layer – by - layer using the Sequential API.</a:t>
            </a:r>
          </a:p>
          <a:p>
            <a:r>
              <a:rPr lang="en-US" sz="2400" dirty="0"/>
              <a:t>First, the model is fed a Gray – Scale Image which is pre – processed by using the cvtColor() function provided by OpenCV.</a:t>
            </a:r>
          </a:p>
          <a:p>
            <a:r>
              <a:rPr lang="en-US" sz="2400" dirty="0"/>
              <a:t>During the pre – processing stage, the image is zero –centered.</a:t>
            </a:r>
          </a:p>
        </p:txBody>
      </p:sp>
      <p:pic>
        <p:nvPicPr>
          <p:cNvPr id="4" name="Picture 3">
            <a:extLst>
              <a:ext uri="{FF2B5EF4-FFF2-40B4-BE49-F238E27FC236}">
                <a16:creationId xmlns:a16="http://schemas.microsoft.com/office/drawing/2014/main" id="{00A9834A-FB98-4083-9861-720978910649}"/>
              </a:ext>
            </a:extLst>
          </p:cNvPr>
          <p:cNvPicPr>
            <a:picLocks noChangeAspect="1"/>
          </p:cNvPicPr>
          <p:nvPr/>
        </p:nvPicPr>
        <p:blipFill rotWithShape="1">
          <a:blip r:embed="rId2"/>
          <a:srcRect l="1943" t="10770" r="1451" b="1768"/>
          <a:stretch/>
        </p:blipFill>
        <p:spPr>
          <a:xfrm>
            <a:off x="3220840" y="4561151"/>
            <a:ext cx="5732891" cy="2130949"/>
          </a:xfrm>
          <a:prstGeom prst="rect">
            <a:avLst/>
          </a:prstGeom>
        </p:spPr>
      </p:pic>
    </p:spTree>
    <p:extLst>
      <p:ext uri="{BB962C8B-B14F-4D97-AF65-F5344CB8AC3E}">
        <p14:creationId xmlns:p14="http://schemas.microsoft.com/office/powerpoint/2010/main" val="354304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27119-85DB-4F81-BC38-DB9A2A85DD6B}"/>
              </a:ext>
            </a:extLst>
          </p:cNvPr>
          <p:cNvSpPr>
            <a:spLocks noGrp="1"/>
          </p:cNvSpPr>
          <p:nvPr>
            <p:ph type="title"/>
          </p:nvPr>
        </p:nvSpPr>
        <p:spPr/>
        <p:txBody>
          <a:bodyPr/>
          <a:lstStyle/>
          <a:p>
            <a:r>
              <a:rPr lang="en-US" dirty="0"/>
              <a:t>LOSS AND ACCURACY</a:t>
            </a:r>
            <a:endParaRPr lang="en-IN" dirty="0"/>
          </a:p>
        </p:txBody>
      </p:sp>
      <p:sp>
        <p:nvSpPr>
          <p:cNvPr id="3" name="Content Placeholder 2">
            <a:extLst>
              <a:ext uri="{FF2B5EF4-FFF2-40B4-BE49-F238E27FC236}">
                <a16:creationId xmlns:a16="http://schemas.microsoft.com/office/drawing/2014/main" id="{D10CC0F2-61C3-4E99-A866-C5032CBDD478}"/>
              </a:ext>
            </a:extLst>
          </p:cNvPr>
          <p:cNvSpPr>
            <a:spLocks noGrp="1"/>
          </p:cNvSpPr>
          <p:nvPr>
            <p:ph idx="1"/>
          </p:nvPr>
        </p:nvSpPr>
        <p:spPr>
          <a:xfrm>
            <a:off x="818713" y="5855852"/>
            <a:ext cx="10554574" cy="486698"/>
          </a:xfrm>
        </p:spPr>
        <p:txBody>
          <a:bodyPr>
            <a:normAutofit/>
          </a:bodyPr>
          <a:lstStyle/>
          <a:p>
            <a:r>
              <a:rPr lang="en-US" sz="2400" dirty="0"/>
              <a:t>The model ran 21 Epochs with a batch - size of 50 sample images </a:t>
            </a:r>
            <a:endParaRPr lang="en-IN" sz="2400" dirty="0"/>
          </a:p>
        </p:txBody>
      </p:sp>
      <p:pic>
        <p:nvPicPr>
          <p:cNvPr id="4" name="Picture 3">
            <a:extLst>
              <a:ext uri="{FF2B5EF4-FFF2-40B4-BE49-F238E27FC236}">
                <a16:creationId xmlns:a16="http://schemas.microsoft.com/office/drawing/2014/main" id="{24679BE8-6F08-4BC5-88D7-B873CC68A6FC}"/>
              </a:ext>
            </a:extLst>
          </p:cNvPr>
          <p:cNvPicPr>
            <a:picLocks noChangeAspect="1"/>
          </p:cNvPicPr>
          <p:nvPr/>
        </p:nvPicPr>
        <p:blipFill>
          <a:blip r:embed="rId2"/>
          <a:stretch>
            <a:fillRect/>
          </a:stretch>
        </p:blipFill>
        <p:spPr>
          <a:xfrm>
            <a:off x="571063" y="2356934"/>
            <a:ext cx="5277286" cy="2982332"/>
          </a:xfrm>
          <a:prstGeom prst="rect">
            <a:avLst/>
          </a:prstGeom>
          <a:ln w="76200">
            <a:solidFill>
              <a:schemeClr val="bg1"/>
            </a:solidFill>
          </a:ln>
        </p:spPr>
      </p:pic>
      <p:pic>
        <p:nvPicPr>
          <p:cNvPr id="5" name="Picture 4">
            <a:extLst>
              <a:ext uri="{FF2B5EF4-FFF2-40B4-BE49-F238E27FC236}">
                <a16:creationId xmlns:a16="http://schemas.microsoft.com/office/drawing/2014/main" id="{3505C4B4-886F-4878-83AE-60AEF8C4A8C1}"/>
              </a:ext>
            </a:extLst>
          </p:cNvPr>
          <p:cNvPicPr>
            <a:picLocks noChangeAspect="1"/>
          </p:cNvPicPr>
          <p:nvPr/>
        </p:nvPicPr>
        <p:blipFill>
          <a:blip r:embed="rId3"/>
          <a:stretch>
            <a:fillRect/>
          </a:stretch>
        </p:blipFill>
        <p:spPr>
          <a:xfrm>
            <a:off x="6343653" y="2356934"/>
            <a:ext cx="5416814" cy="2985908"/>
          </a:xfrm>
          <a:prstGeom prst="rect">
            <a:avLst/>
          </a:prstGeom>
        </p:spPr>
      </p:pic>
    </p:spTree>
    <p:extLst>
      <p:ext uri="{BB962C8B-B14F-4D97-AF65-F5344CB8AC3E}">
        <p14:creationId xmlns:p14="http://schemas.microsoft.com/office/powerpoint/2010/main" val="226324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17BAE-ABAF-464F-9A57-0F995B994001}"/>
              </a:ext>
            </a:extLst>
          </p:cNvPr>
          <p:cNvSpPr>
            <a:spLocks noGrp="1"/>
          </p:cNvSpPr>
          <p:nvPr>
            <p:ph type="ctrTitle"/>
          </p:nvPr>
        </p:nvSpPr>
        <p:spPr>
          <a:xfrm>
            <a:off x="810001" y="3505200"/>
            <a:ext cx="10572000" cy="914998"/>
          </a:xfrm>
        </p:spPr>
        <p:txBody>
          <a:bodyPr/>
          <a:lstStyle/>
          <a:p>
            <a:pPr algn="ctr"/>
            <a:r>
              <a:rPr lang="en-US" dirty="0"/>
              <a:t>MOTIVATION BEHIND THE IDEA</a:t>
            </a:r>
            <a:endParaRPr lang="en-IN" dirty="0"/>
          </a:p>
        </p:txBody>
      </p:sp>
      <p:sp>
        <p:nvSpPr>
          <p:cNvPr id="3" name="Subtitle 2">
            <a:extLst>
              <a:ext uri="{FF2B5EF4-FFF2-40B4-BE49-F238E27FC236}">
                <a16:creationId xmlns:a16="http://schemas.microsoft.com/office/drawing/2014/main" id="{B654218A-54EC-43E4-98E0-A69AE8872D6F}"/>
              </a:ext>
            </a:extLst>
          </p:cNvPr>
          <p:cNvSpPr>
            <a:spLocks noGrp="1"/>
          </p:cNvSpPr>
          <p:nvPr>
            <p:ph type="subTitle" idx="1"/>
          </p:nvPr>
        </p:nvSpPr>
        <p:spPr/>
        <p:txBody>
          <a:bodyPr>
            <a:noAutofit/>
          </a:bodyPr>
          <a:lstStyle/>
          <a:p>
            <a:r>
              <a:rPr lang="en-US" sz="2400" dirty="0"/>
              <a:t>WHY ?</a:t>
            </a:r>
            <a:endParaRPr lang="en-IN" sz="2400" dirty="0"/>
          </a:p>
        </p:txBody>
      </p:sp>
      <p:pic>
        <p:nvPicPr>
          <p:cNvPr id="4" name="Picture 3">
            <a:extLst>
              <a:ext uri="{FF2B5EF4-FFF2-40B4-BE49-F238E27FC236}">
                <a16:creationId xmlns:a16="http://schemas.microsoft.com/office/drawing/2014/main" id="{A82ABA32-B716-42A5-806D-6E1F09CDDA3E}"/>
              </a:ext>
            </a:extLst>
          </p:cNvPr>
          <p:cNvPicPr>
            <a:picLocks noChangeAspect="1"/>
          </p:cNvPicPr>
          <p:nvPr/>
        </p:nvPicPr>
        <p:blipFill>
          <a:blip r:embed="rId2"/>
          <a:stretch>
            <a:fillRect/>
          </a:stretch>
        </p:blipFill>
        <p:spPr>
          <a:xfrm>
            <a:off x="5024437" y="1142179"/>
            <a:ext cx="2143125" cy="214312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3776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A6BE8-7750-44E6-857C-52510EF66937}"/>
              </a:ext>
            </a:extLst>
          </p:cNvPr>
          <p:cNvSpPr>
            <a:spLocks noGrp="1"/>
          </p:cNvSpPr>
          <p:nvPr>
            <p:ph type="title"/>
          </p:nvPr>
        </p:nvSpPr>
        <p:spPr/>
        <p:txBody>
          <a:bodyPr/>
          <a:lstStyle/>
          <a:p>
            <a:r>
              <a:rPr lang="en-US" dirty="0"/>
              <a:t>4 MAJOR FACTORS</a:t>
            </a:r>
            <a:endParaRPr lang="en-IN" dirty="0"/>
          </a:p>
        </p:txBody>
      </p:sp>
      <p:graphicFrame>
        <p:nvGraphicFramePr>
          <p:cNvPr id="3" name="Diagram 2">
            <a:extLst>
              <a:ext uri="{FF2B5EF4-FFF2-40B4-BE49-F238E27FC236}">
                <a16:creationId xmlns:a16="http://schemas.microsoft.com/office/drawing/2014/main" id="{95221949-8A10-44A1-930E-D6136BE4FD41}"/>
              </a:ext>
            </a:extLst>
          </p:cNvPr>
          <p:cNvGraphicFramePr/>
          <p:nvPr>
            <p:extLst>
              <p:ext uri="{D42A27DB-BD31-4B8C-83A1-F6EECF244321}">
                <p14:modId xmlns:p14="http://schemas.microsoft.com/office/powerpoint/2010/main" val="2433293576"/>
              </p:ext>
            </p:extLst>
          </p:nvPr>
        </p:nvGraphicFramePr>
        <p:xfrm>
          <a:off x="2095500" y="1990726"/>
          <a:ext cx="7905750" cy="4743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813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3220-5556-4387-AE4E-3D598273A60D}"/>
              </a:ext>
            </a:extLst>
          </p:cNvPr>
          <p:cNvSpPr>
            <a:spLocks noGrp="1"/>
          </p:cNvSpPr>
          <p:nvPr>
            <p:ph type="title"/>
          </p:nvPr>
        </p:nvSpPr>
        <p:spPr/>
        <p:txBody>
          <a:bodyPr/>
          <a:lstStyle/>
          <a:p>
            <a:r>
              <a:rPr lang="en-US" dirty="0"/>
              <a:t>THE</a:t>
            </a:r>
            <a:r>
              <a:rPr lang="en-US" dirty="0">
                <a:solidFill>
                  <a:schemeClr val="accent5">
                    <a:lumMod val="40000"/>
                    <a:lumOff val="60000"/>
                  </a:schemeClr>
                </a:solidFill>
              </a:rPr>
              <a:t> COVID </a:t>
            </a:r>
            <a:r>
              <a:rPr lang="en-US" dirty="0"/>
              <a:t>AFTERMATH</a:t>
            </a:r>
            <a:endParaRPr lang="en-IN" dirty="0"/>
          </a:p>
        </p:txBody>
      </p:sp>
      <p:sp>
        <p:nvSpPr>
          <p:cNvPr id="3" name="Content Placeholder 2">
            <a:extLst>
              <a:ext uri="{FF2B5EF4-FFF2-40B4-BE49-F238E27FC236}">
                <a16:creationId xmlns:a16="http://schemas.microsoft.com/office/drawing/2014/main" id="{62980DCC-AAF3-4F85-98BD-B7ADFD1C380A}"/>
              </a:ext>
            </a:extLst>
          </p:cNvPr>
          <p:cNvSpPr>
            <a:spLocks noGrp="1"/>
          </p:cNvSpPr>
          <p:nvPr>
            <p:ph idx="1"/>
          </p:nvPr>
        </p:nvSpPr>
        <p:spPr>
          <a:xfrm>
            <a:off x="633193" y="2222287"/>
            <a:ext cx="10925613" cy="4483313"/>
          </a:xfrm>
        </p:spPr>
        <p:txBody>
          <a:bodyPr>
            <a:noAutofit/>
          </a:bodyPr>
          <a:lstStyle/>
          <a:p>
            <a:pPr algn="just"/>
            <a:r>
              <a:rPr lang="en-US" sz="2000" dirty="0"/>
              <a:t>Social Distancing is a concept that has become an integral part of our lives hence the notion of an average citizen to socialize has altered.</a:t>
            </a:r>
          </a:p>
          <a:p>
            <a:pPr algn="just"/>
            <a:r>
              <a:rPr lang="en-US" sz="2000" dirty="0"/>
              <a:t>The increasing paranoia about the safety of dining outdoors.</a:t>
            </a:r>
          </a:p>
          <a:p>
            <a:pPr algn="just"/>
            <a:r>
              <a:rPr lang="en-US" sz="2000" b="0" i="0" dirty="0">
                <a:effectLst/>
              </a:rPr>
              <a:t>Starbucks opened its first drive-thru in India, in a Chandigarh suburb in July. Calling it a 'milestone', Starbucks India CEO said, “The opening of our first drive-thru showcases our commitment to evolving our brand and business.” For the multinational coffee chain that had seen its India revenue (the India venture is a collab with the Tatas) nosedive after lockdown, the new model it is trying out is equally a realization of how reality has changed post-</a:t>
            </a:r>
            <a:r>
              <a:rPr lang="en-US" sz="2000" b="0" i="0" dirty="0" err="1">
                <a:effectLst/>
              </a:rPr>
              <a:t>Covid</a:t>
            </a:r>
            <a:r>
              <a:rPr lang="en-US" sz="2000" b="0" i="0" dirty="0">
                <a:effectLst/>
              </a:rPr>
              <a:t> as much as reiterating its continued interest in the Indian market. </a:t>
            </a:r>
          </a:p>
          <a:p>
            <a:pPr algn="just"/>
            <a:r>
              <a:rPr lang="en-US" sz="2000" b="0" i="0" dirty="0">
                <a:effectLst/>
              </a:rPr>
              <a:t>While the drive-thru at a plaza off the Chandigarh-Ambala highway is its first in the country, it is the 187th outlet overall.</a:t>
            </a:r>
            <a:endParaRPr lang="en-US" sz="2000" dirty="0"/>
          </a:p>
          <a:p>
            <a:pPr algn="just"/>
            <a:endParaRPr lang="en-IN" sz="2000" dirty="0"/>
          </a:p>
        </p:txBody>
      </p:sp>
    </p:spTree>
    <p:extLst>
      <p:ext uri="{BB962C8B-B14F-4D97-AF65-F5344CB8AC3E}">
        <p14:creationId xmlns:p14="http://schemas.microsoft.com/office/powerpoint/2010/main" val="1902101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9074F-3789-4096-AADF-B3E3B12A269E}"/>
              </a:ext>
            </a:extLst>
          </p:cNvPr>
          <p:cNvSpPr>
            <a:spLocks noGrp="1"/>
          </p:cNvSpPr>
          <p:nvPr>
            <p:ph type="title"/>
          </p:nvPr>
        </p:nvSpPr>
        <p:spPr/>
        <p:txBody>
          <a:bodyPr/>
          <a:lstStyle/>
          <a:p>
            <a:r>
              <a:rPr lang="en-US" dirty="0"/>
              <a:t>THE NOISY DILEMMA</a:t>
            </a:r>
            <a:endParaRPr lang="en-IN" dirty="0"/>
          </a:p>
        </p:txBody>
      </p:sp>
      <p:sp>
        <p:nvSpPr>
          <p:cNvPr id="3" name="Content Placeholder 2">
            <a:extLst>
              <a:ext uri="{FF2B5EF4-FFF2-40B4-BE49-F238E27FC236}">
                <a16:creationId xmlns:a16="http://schemas.microsoft.com/office/drawing/2014/main" id="{30F4E03B-DEC3-44D7-992C-CE9789650D2D}"/>
              </a:ext>
            </a:extLst>
          </p:cNvPr>
          <p:cNvSpPr>
            <a:spLocks noGrp="1"/>
          </p:cNvSpPr>
          <p:nvPr>
            <p:ph idx="1"/>
          </p:nvPr>
        </p:nvSpPr>
        <p:spPr>
          <a:xfrm>
            <a:off x="257175" y="2162175"/>
            <a:ext cx="11334749" cy="4248637"/>
          </a:xfrm>
        </p:spPr>
        <p:txBody>
          <a:bodyPr>
            <a:noAutofit/>
          </a:bodyPr>
          <a:lstStyle/>
          <a:p>
            <a:pPr algn="just">
              <a:buFont typeface="Arial" panose="020B0604020202020204" pitchFamily="34" charset="0"/>
              <a:buChar char="•"/>
            </a:pPr>
            <a:r>
              <a:rPr lang="en-US" sz="2400" b="1" i="0" dirty="0">
                <a:effectLst/>
              </a:rPr>
              <a:t>Around </a:t>
            </a:r>
            <a:r>
              <a:rPr lang="en-US" sz="2400" b="1" i="0" dirty="0">
                <a:solidFill>
                  <a:schemeClr val="accent5">
                    <a:lumMod val="40000"/>
                    <a:lumOff val="60000"/>
                  </a:schemeClr>
                </a:solidFill>
                <a:effectLst/>
              </a:rPr>
              <a:t>466 million </a:t>
            </a:r>
            <a:r>
              <a:rPr lang="en-US" sz="2400" b="1" i="0" dirty="0">
                <a:effectLst/>
              </a:rPr>
              <a:t>people worldwide have disabling hearing loss , and </a:t>
            </a:r>
            <a:r>
              <a:rPr lang="en-US" sz="2400" b="1" i="0" dirty="0">
                <a:solidFill>
                  <a:schemeClr val="accent5">
                    <a:lumMod val="40000"/>
                    <a:lumOff val="60000"/>
                  </a:schemeClr>
                </a:solidFill>
                <a:effectLst/>
              </a:rPr>
              <a:t>34 million </a:t>
            </a:r>
            <a:r>
              <a:rPr lang="en-US" sz="2400" b="1" i="0" dirty="0">
                <a:effectLst/>
              </a:rPr>
              <a:t>of these are children.</a:t>
            </a:r>
          </a:p>
          <a:p>
            <a:pPr algn="just">
              <a:buFont typeface="Arial" panose="020B0604020202020204" pitchFamily="34" charset="0"/>
              <a:buChar char="•"/>
            </a:pPr>
            <a:r>
              <a:rPr lang="en-US" sz="2400" b="1" i="0" dirty="0">
                <a:effectLst/>
              </a:rPr>
              <a:t>It is estimated that by </a:t>
            </a:r>
            <a:r>
              <a:rPr lang="en-US" sz="2400" b="1" i="0" dirty="0">
                <a:solidFill>
                  <a:schemeClr val="accent5">
                    <a:lumMod val="40000"/>
                    <a:lumOff val="60000"/>
                  </a:schemeClr>
                </a:solidFill>
                <a:effectLst/>
              </a:rPr>
              <a:t>2050</a:t>
            </a:r>
            <a:r>
              <a:rPr lang="en-US" sz="2400" b="1" i="0" dirty="0">
                <a:effectLst/>
              </a:rPr>
              <a:t> over </a:t>
            </a:r>
            <a:r>
              <a:rPr lang="en-US" sz="2400" b="1" i="0" dirty="0">
                <a:solidFill>
                  <a:schemeClr val="accent5">
                    <a:lumMod val="40000"/>
                    <a:lumOff val="60000"/>
                  </a:schemeClr>
                </a:solidFill>
                <a:effectLst/>
              </a:rPr>
              <a:t>900 million </a:t>
            </a:r>
            <a:r>
              <a:rPr lang="en-US" sz="2400" b="1" i="0" dirty="0">
                <a:effectLst/>
              </a:rPr>
              <a:t>people will have disabling hearing loss.</a:t>
            </a:r>
          </a:p>
          <a:p>
            <a:pPr algn="just">
              <a:buFont typeface="Arial" panose="020B0604020202020204" pitchFamily="34" charset="0"/>
              <a:buChar char="•"/>
            </a:pPr>
            <a:r>
              <a:rPr lang="en-US" sz="2400" b="1" i="0" dirty="0">
                <a:solidFill>
                  <a:schemeClr val="accent5">
                    <a:lumMod val="40000"/>
                    <a:lumOff val="60000"/>
                  </a:schemeClr>
                </a:solidFill>
                <a:effectLst/>
              </a:rPr>
              <a:t>60% </a:t>
            </a:r>
            <a:r>
              <a:rPr lang="en-US" sz="2400" b="1" i="0" dirty="0">
                <a:effectLst/>
              </a:rPr>
              <a:t>of childhood hearing loss is due to preventable causes.</a:t>
            </a:r>
          </a:p>
          <a:p>
            <a:pPr algn="just">
              <a:buFont typeface="Arial" panose="020B0604020202020204" pitchFamily="34" charset="0"/>
              <a:buChar char="•"/>
            </a:pPr>
            <a:r>
              <a:rPr lang="en-US" sz="2400" b="1" i="0" dirty="0">
                <a:solidFill>
                  <a:schemeClr val="accent5">
                    <a:lumMod val="40000"/>
                    <a:lumOff val="60000"/>
                  </a:schemeClr>
                </a:solidFill>
                <a:effectLst/>
              </a:rPr>
              <a:t>1.1 billion </a:t>
            </a:r>
            <a:r>
              <a:rPr lang="en-US" sz="2400" b="1" i="0" dirty="0">
                <a:effectLst/>
              </a:rPr>
              <a:t>young people (aged between </a:t>
            </a:r>
            <a:r>
              <a:rPr lang="en-US" sz="2400" b="1" i="0" dirty="0">
                <a:solidFill>
                  <a:schemeClr val="accent5">
                    <a:lumMod val="40000"/>
                    <a:lumOff val="60000"/>
                  </a:schemeClr>
                </a:solidFill>
                <a:effectLst/>
              </a:rPr>
              <a:t>12–35 years</a:t>
            </a:r>
            <a:r>
              <a:rPr lang="en-US" sz="2400" b="1" i="0" dirty="0">
                <a:effectLst/>
              </a:rPr>
              <a:t>) are at risk of hearing loss due to exposure to noise in </a:t>
            </a:r>
            <a:r>
              <a:rPr lang="en-US" sz="2400" b="1" i="0" dirty="0">
                <a:solidFill>
                  <a:schemeClr val="accent5">
                    <a:lumMod val="40000"/>
                    <a:lumOff val="60000"/>
                  </a:schemeClr>
                </a:solidFill>
                <a:effectLst/>
              </a:rPr>
              <a:t>recreational</a:t>
            </a:r>
            <a:r>
              <a:rPr lang="en-US" sz="2400" b="1" i="0" dirty="0">
                <a:effectLst/>
              </a:rPr>
              <a:t> settings.</a:t>
            </a:r>
          </a:p>
          <a:p>
            <a:pPr algn="just">
              <a:buFont typeface="Arial" panose="020B0604020202020204" pitchFamily="34" charset="0"/>
              <a:buChar char="•"/>
            </a:pPr>
            <a:r>
              <a:rPr lang="en-US" sz="2400" b="1" i="0" dirty="0">
                <a:effectLst/>
              </a:rPr>
              <a:t>Unaddressed hearing loss poses an annual global cost of </a:t>
            </a:r>
            <a:r>
              <a:rPr lang="en-US" sz="2400" b="1" i="0" dirty="0">
                <a:solidFill>
                  <a:schemeClr val="accent5">
                    <a:lumMod val="40000"/>
                    <a:lumOff val="60000"/>
                  </a:schemeClr>
                </a:solidFill>
                <a:effectLst/>
              </a:rPr>
              <a:t>US$ 750 billion</a:t>
            </a:r>
            <a:r>
              <a:rPr lang="en-US" sz="2400" b="1" i="0" dirty="0">
                <a:effectLst/>
              </a:rPr>
              <a:t>. Interventions to prevent, identify and address hearing loss are cost-effective and can bring great benefit to individuals.</a:t>
            </a:r>
          </a:p>
        </p:txBody>
      </p:sp>
      <p:sp>
        <p:nvSpPr>
          <p:cNvPr id="4" name="TextBox 3">
            <a:extLst>
              <a:ext uri="{FF2B5EF4-FFF2-40B4-BE49-F238E27FC236}">
                <a16:creationId xmlns:a16="http://schemas.microsoft.com/office/drawing/2014/main" id="{60780C9B-13DB-4153-B111-4C207D0651F2}"/>
              </a:ext>
            </a:extLst>
          </p:cNvPr>
          <p:cNvSpPr txBox="1"/>
          <p:nvPr/>
        </p:nvSpPr>
        <p:spPr>
          <a:xfrm>
            <a:off x="10258426" y="6382724"/>
            <a:ext cx="1933574" cy="276999"/>
          </a:xfrm>
          <a:prstGeom prst="rect">
            <a:avLst/>
          </a:prstGeom>
          <a:noFill/>
        </p:spPr>
        <p:txBody>
          <a:bodyPr wrap="square" rtlCol="0">
            <a:spAutoFit/>
          </a:bodyPr>
          <a:lstStyle/>
          <a:p>
            <a:r>
              <a:rPr lang="en-US" sz="1200" dirty="0"/>
              <a:t>SOURCE : WHO</a:t>
            </a:r>
            <a:endParaRPr lang="en-IN" sz="1200" dirty="0"/>
          </a:p>
        </p:txBody>
      </p:sp>
    </p:spTree>
    <p:extLst>
      <p:ext uri="{BB962C8B-B14F-4D97-AF65-F5344CB8AC3E}">
        <p14:creationId xmlns:p14="http://schemas.microsoft.com/office/powerpoint/2010/main" val="324387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1259F3-3FE0-4BAF-8326-71993E2EE62A}"/>
              </a:ext>
            </a:extLst>
          </p:cNvPr>
          <p:cNvPicPr>
            <a:picLocks noChangeAspect="1"/>
          </p:cNvPicPr>
          <p:nvPr/>
        </p:nvPicPr>
        <p:blipFill>
          <a:blip r:embed="rId2"/>
          <a:stretch>
            <a:fillRect/>
          </a:stretch>
        </p:blipFill>
        <p:spPr>
          <a:xfrm>
            <a:off x="2224087" y="219075"/>
            <a:ext cx="7743825" cy="64198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extBox 1">
            <a:extLst>
              <a:ext uri="{FF2B5EF4-FFF2-40B4-BE49-F238E27FC236}">
                <a16:creationId xmlns:a16="http://schemas.microsoft.com/office/drawing/2014/main" id="{8310E977-4C75-4AF7-97E1-789225B81B62}"/>
              </a:ext>
            </a:extLst>
          </p:cNvPr>
          <p:cNvSpPr txBox="1"/>
          <p:nvPr/>
        </p:nvSpPr>
        <p:spPr>
          <a:xfrm>
            <a:off x="10076156" y="6500425"/>
            <a:ext cx="1784412" cy="276999"/>
          </a:xfrm>
          <a:prstGeom prst="rect">
            <a:avLst/>
          </a:prstGeom>
          <a:noFill/>
        </p:spPr>
        <p:txBody>
          <a:bodyPr wrap="square" rtlCol="0">
            <a:spAutoFit/>
          </a:bodyPr>
          <a:lstStyle/>
          <a:p>
            <a:r>
              <a:rPr lang="en-US" sz="1200" dirty="0"/>
              <a:t>Source : WHO</a:t>
            </a:r>
            <a:endParaRPr lang="en-IN" sz="1200" dirty="0"/>
          </a:p>
        </p:txBody>
      </p:sp>
    </p:spTree>
    <p:extLst>
      <p:ext uri="{BB962C8B-B14F-4D97-AF65-F5344CB8AC3E}">
        <p14:creationId xmlns:p14="http://schemas.microsoft.com/office/powerpoint/2010/main" val="309016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B87F0F-DE11-45ED-A303-0765C53614E3}"/>
              </a:ext>
            </a:extLst>
          </p:cNvPr>
          <p:cNvPicPr>
            <a:picLocks noChangeAspect="1"/>
          </p:cNvPicPr>
          <p:nvPr/>
        </p:nvPicPr>
        <p:blipFill>
          <a:blip r:embed="rId2"/>
          <a:stretch>
            <a:fillRect/>
          </a:stretch>
        </p:blipFill>
        <p:spPr>
          <a:xfrm>
            <a:off x="677364" y="316149"/>
            <a:ext cx="6995171" cy="6225702"/>
          </a:xfrm>
          <a:prstGeom prst="rect">
            <a:avLst/>
          </a:prstGeom>
        </p:spPr>
      </p:pic>
      <p:sp>
        <p:nvSpPr>
          <p:cNvPr id="3" name="TextBox 2">
            <a:extLst>
              <a:ext uri="{FF2B5EF4-FFF2-40B4-BE49-F238E27FC236}">
                <a16:creationId xmlns:a16="http://schemas.microsoft.com/office/drawing/2014/main" id="{5E05D4AD-4D27-45F1-9DB2-36ABAA10D954}"/>
              </a:ext>
            </a:extLst>
          </p:cNvPr>
          <p:cNvSpPr txBox="1"/>
          <p:nvPr/>
        </p:nvSpPr>
        <p:spPr>
          <a:xfrm>
            <a:off x="8142051" y="865762"/>
            <a:ext cx="3297677" cy="4893647"/>
          </a:xfrm>
          <a:prstGeom prst="rect">
            <a:avLst/>
          </a:prstGeom>
          <a:noFill/>
        </p:spPr>
        <p:txBody>
          <a:bodyPr wrap="square" rtlCol="0">
            <a:spAutoFit/>
          </a:bodyPr>
          <a:lstStyle/>
          <a:p>
            <a:r>
              <a:rPr lang="en-US" sz="2400" dirty="0"/>
              <a:t>Noise Level Regulations</a:t>
            </a:r>
          </a:p>
          <a:p>
            <a:endParaRPr lang="en-US" sz="2400" dirty="0"/>
          </a:p>
          <a:p>
            <a:r>
              <a:rPr lang="en-US" sz="2400" dirty="0"/>
              <a:t>3 Zones</a:t>
            </a:r>
          </a:p>
          <a:p>
            <a:endParaRPr lang="en-US" sz="2400" dirty="0"/>
          </a:p>
          <a:p>
            <a:pPr marL="342900" indent="-342900">
              <a:buFont typeface="+mj-lt"/>
              <a:buAutoNum type="arabicPeriod"/>
            </a:pPr>
            <a:r>
              <a:rPr lang="en-US" sz="2400" dirty="0">
                <a:solidFill>
                  <a:schemeClr val="accent5">
                    <a:lumMod val="40000"/>
                    <a:lumOff val="60000"/>
                  </a:schemeClr>
                </a:solidFill>
              </a:rPr>
              <a:t>Residential Zones </a:t>
            </a:r>
            <a:r>
              <a:rPr lang="en-US" sz="2400" dirty="0">
                <a:solidFill>
                  <a:schemeClr val="accent1"/>
                </a:solidFill>
              </a:rPr>
              <a:t>(55db)</a:t>
            </a:r>
          </a:p>
          <a:p>
            <a:pPr marL="342900" indent="-342900">
              <a:buFont typeface="+mj-lt"/>
              <a:buAutoNum type="arabicPeriod"/>
            </a:pPr>
            <a:endParaRPr lang="en-US" sz="2400" dirty="0">
              <a:solidFill>
                <a:schemeClr val="accent1"/>
              </a:solidFill>
            </a:endParaRPr>
          </a:p>
          <a:p>
            <a:pPr marL="342900" indent="-342900">
              <a:buFont typeface="+mj-lt"/>
              <a:buAutoNum type="arabicPeriod"/>
            </a:pPr>
            <a:r>
              <a:rPr lang="en-US" sz="2400" dirty="0">
                <a:solidFill>
                  <a:schemeClr val="accent1">
                    <a:lumMod val="20000"/>
                    <a:lumOff val="80000"/>
                  </a:schemeClr>
                </a:solidFill>
              </a:rPr>
              <a:t>Commercial Zones </a:t>
            </a:r>
            <a:r>
              <a:rPr lang="en-US" sz="2400" dirty="0">
                <a:solidFill>
                  <a:schemeClr val="accent1"/>
                </a:solidFill>
              </a:rPr>
              <a:t>(65db)</a:t>
            </a:r>
          </a:p>
          <a:p>
            <a:pPr marL="342900" indent="-342900">
              <a:buFont typeface="+mj-lt"/>
              <a:buAutoNum type="arabicPeriod"/>
            </a:pPr>
            <a:endParaRPr lang="en-US" sz="2400" dirty="0">
              <a:solidFill>
                <a:schemeClr val="accent1"/>
              </a:solidFill>
            </a:endParaRPr>
          </a:p>
          <a:p>
            <a:pPr marL="342900" indent="-342900">
              <a:buFont typeface="+mj-lt"/>
              <a:buAutoNum type="arabicPeriod"/>
            </a:pPr>
            <a:r>
              <a:rPr lang="en-US" sz="2400" dirty="0">
                <a:solidFill>
                  <a:schemeClr val="accent3">
                    <a:lumMod val="40000"/>
                    <a:lumOff val="60000"/>
                  </a:schemeClr>
                </a:solidFill>
              </a:rPr>
              <a:t>Industrial Zones </a:t>
            </a:r>
            <a:r>
              <a:rPr lang="en-US" sz="2400" dirty="0">
                <a:solidFill>
                  <a:schemeClr val="accent1"/>
                </a:solidFill>
              </a:rPr>
              <a:t>(75db)</a:t>
            </a:r>
            <a:endParaRPr lang="en-IN" sz="2400" dirty="0">
              <a:solidFill>
                <a:schemeClr val="accent1"/>
              </a:solidFill>
            </a:endParaRPr>
          </a:p>
        </p:txBody>
      </p:sp>
    </p:spTree>
    <p:extLst>
      <p:ext uri="{BB962C8B-B14F-4D97-AF65-F5344CB8AC3E}">
        <p14:creationId xmlns:p14="http://schemas.microsoft.com/office/powerpoint/2010/main" val="363013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C9E0610-8618-4960-8F43-5E57A81EC147}"/>
              </a:ext>
            </a:extLst>
          </p:cNvPr>
          <p:cNvSpPr>
            <a:spLocks noGrp="1"/>
          </p:cNvSpPr>
          <p:nvPr>
            <p:ph type="subTitle" idx="1"/>
          </p:nvPr>
        </p:nvSpPr>
        <p:spPr>
          <a:xfrm>
            <a:off x="509775" y="5528497"/>
            <a:ext cx="11172449" cy="434974"/>
          </a:xfrm>
        </p:spPr>
        <p:txBody>
          <a:bodyPr>
            <a:noAutofit/>
          </a:bodyPr>
          <a:lstStyle/>
          <a:p>
            <a:r>
              <a:rPr lang="en-US" sz="2400" b="0" i="0" dirty="0">
                <a:effectLst/>
              </a:rPr>
              <a:t>Citizens of Delhi, India have the most, with a hearing age of 20 years older.</a:t>
            </a:r>
            <a:endParaRPr lang="en-IN" sz="2400" dirty="0"/>
          </a:p>
        </p:txBody>
      </p:sp>
      <p:pic>
        <p:nvPicPr>
          <p:cNvPr id="4" name="Picture 3">
            <a:extLst>
              <a:ext uri="{FF2B5EF4-FFF2-40B4-BE49-F238E27FC236}">
                <a16:creationId xmlns:a16="http://schemas.microsoft.com/office/drawing/2014/main" id="{2C5392C6-0E5F-4614-BD58-58CEBC42052C}"/>
              </a:ext>
            </a:extLst>
          </p:cNvPr>
          <p:cNvPicPr>
            <a:picLocks noChangeAspect="1"/>
          </p:cNvPicPr>
          <p:nvPr/>
        </p:nvPicPr>
        <p:blipFill>
          <a:blip r:embed="rId2"/>
          <a:stretch>
            <a:fillRect/>
          </a:stretch>
        </p:blipFill>
        <p:spPr>
          <a:xfrm>
            <a:off x="2047875" y="447675"/>
            <a:ext cx="8096250" cy="4114800"/>
          </a:xfrm>
          <a:prstGeom prst="rect">
            <a:avLst/>
          </a:prstGeom>
        </p:spPr>
      </p:pic>
      <p:sp>
        <p:nvSpPr>
          <p:cNvPr id="2" name="TextBox 1">
            <a:extLst>
              <a:ext uri="{FF2B5EF4-FFF2-40B4-BE49-F238E27FC236}">
                <a16:creationId xmlns:a16="http://schemas.microsoft.com/office/drawing/2014/main" id="{3C0D3540-DFB9-4D5A-92B7-30A30FC04EF3}"/>
              </a:ext>
            </a:extLst>
          </p:cNvPr>
          <p:cNvSpPr txBox="1"/>
          <p:nvPr/>
        </p:nvSpPr>
        <p:spPr>
          <a:xfrm>
            <a:off x="10369119" y="6383045"/>
            <a:ext cx="1562469" cy="307777"/>
          </a:xfrm>
          <a:prstGeom prst="rect">
            <a:avLst/>
          </a:prstGeom>
          <a:noFill/>
        </p:spPr>
        <p:txBody>
          <a:bodyPr wrap="square" rtlCol="0">
            <a:spAutoFit/>
          </a:bodyPr>
          <a:lstStyle/>
          <a:p>
            <a:r>
              <a:rPr lang="en-US" sz="1400" dirty="0"/>
              <a:t>Source : Statista</a:t>
            </a:r>
            <a:endParaRPr lang="en-IN" sz="1400" dirty="0"/>
          </a:p>
        </p:txBody>
      </p:sp>
    </p:spTree>
    <p:extLst>
      <p:ext uri="{BB962C8B-B14F-4D97-AF65-F5344CB8AC3E}">
        <p14:creationId xmlns:p14="http://schemas.microsoft.com/office/powerpoint/2010/main" val="109370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17A9-7032-440D-B9F1-36F2D6FEA7AD}"/>
              </a:ext>
            </a:extLst>
          </p:cNvPr>
          <p:cNvSpPr>
            <a:spLocks noGrp="1"/>
          </p:cNvSpPr>
          <p:nvPr>
            <p:ph type="title"/>
          </p:nvPr>
        </p:nvSpPr>
        <p:spPr/>
        <p:txBody>
          <a:bodyPr/>
          <a:lstStyle/>
          <a:p>
            <a:r>
              <a:rPr lang="en-US" dirty="0"/>
              <a:t>THE PROMISING GROWTH</a:t>
            </a:r>
            <a:endParaRPr lang="en-IN" dirty="0"/>
          </a:p>
        </p:txBody>
      </p:sp>
      <p:sp>
        <p:nvSpPr>
          <p:cNvPr id="3" name="Content Placeholder 2">
            <a:extLst>
              <a:ext uri="{FF2B5EF4-FFF2-40B4-BE49-F238E27FC236}">
                <a16:creationId xmlns:a16="http://schemas.microsoft.com/office/drawing/2014/main" id="{11916288-DB8B-4335-8733-F8D1EC8FF48D}"/>
              </a:ext>
            </a:extLst>
          </p:cNvPr>
          <p:cNvSpPr>
            <a:spLocks noGrp="1"/>
          </p:cNvSpPr>
          <p:nvPr>
            <p:ph idx="1"/>
          </p:nvPr>
        </p:nvSpPr>
        <p:spPr>
          <a:xfrm>
            <a:off x="818712" y="2222287"/>
            <a:ext cx="10571998" cy="4092788"/>
          </a:xfrm>
        </p:spPr>
        <p:txBody>
          <a:bodyPr>
            <a:normAutofit lnSpcReduction="10000"/>
          </a:bodyPr>
          <a:lstStyle/>
          <a:p>
            <a:pPr algn="just"/>
            <a:r>
              <a:rPr lang="en-US" sz="2400" b="0" i="0" dirty="0">
                <a:effectLst/>
              </a:rPr>
              <a:t>Fast food market in India is expected to be worth US$ 27.57 billion by 2020.</a:t>
            </a:r>
          </a:p>
          <a:p>
            <a:pPr algn="just"/>
            <a:r>
              <a:rPr lang="en-US" sz="2400" b="0" i="0" dirty="0">
                <a:effectLst/>
              </a:rPr>
              <a:t>Fast food Casual dining restaurants (CDRs) market in organized fast food sector in India is projected to grow at a CAGR of 27% by 2019-20.</a:t>
            </a:r>
          </a:p>
          <a:p>
            <a:pPr algn="just"/>
            <a:r>
              <a:rPr lang="en-US" sz="2400" b="0" i="0" dirty="0">
                <a:effectLst/>
              </a:rPr>
              <a:t>Quick Service Restaurants (QSRs) market in organized fast food sector in India is projected to grow at a CAGR of 20% by 2019-20.</a:t>
            </a:r>
          </a:p>
          <a:p>
            <a:pPr algn="just"/>
            <a:r>
              <a:rPr lang="en-US" sz="2400" b="0" i="0" dirty="0">
                <a:effectLst/>
              </a:rPr>
              <a:t>About 10% of the fast food market in India is organized. NOVONOUS estimates that the organized fast food market in India is expected to grow at a CAGR of 27% by 2020.</a:t>
            </a:r>
          </a:p>
          <a:p>
            <a:pPr algn="just"/>
            <a:endParaRPr lang="en-IN" sz="2400" dirty="0"/>
          </a:p>
        </p:txBody>
      </p:sp>
    </p:spTree>
    <p:extLst>
      <p:ext uri="{BB962C8B-B14F-4D97-AF65-F5344CB8AC3E}">
        <p14:creationId xmlns:p14="http://schemas.microsoft.com/office/powerpoint/2010/main" val="318107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44D0-5CDD-4BEE-8AF8-E67C98C28A9F}"/>
              </a:ext>
            </a:extLst>
          </p:cNvPr>
          <p:cNvSpPr>
            <a:spLocks noGrp="1"/>
          </p:cNvSpPr>
          <p:nvPr>
            <p:ph type="title"/>
          </p:nvPr>
        </p:nvSpPr>
        <p:spPr>
          <a:xfrm>
            <a:off x="810000" y="447188"/>
            <a:ext cx="10571998" cy="970450"/>
          </a:xfrm>
        </p:spPr>
        <p:txBody>
          <a:bodyPr/>
          <a:lstStyle/>
          <a:p>
            <a:r>
              <a:rPr lang="en-US" dirty="0"/>
              <a:t>IDEOLOGY</a:t>
            </a:r>
            <a:endParaRPr lang="en-IN" dirty="0"/>
          </a:p>
        </p:txBody>
      </p:sp>
      <p:sp>
        <p:nvSpPr>
          <p:cNvPr id="3" name="Content Placeholder 2">
            <a:extLst>
              <a:ext uri="{FF2B5EF4-FFF2-40B4-BE49-F238E27FC236}">
                <a16:creationId xmlns:a16="http://schemas.microsoft.com/office/drawing/2014/main" id="{B7917F67-8A92-4220-AE5E-D08F6118321F}"/>
              </a:ext>
            </a:extLst>
          </p:cNvPr>
          <p:cNvSpPr>
            <a:spLocks noGrp="1"/>
          </p:cNvSpPr>
          <p:nvPr>
            <p:ph idx="1"/>
          </p:nvPr>
        </p:nvSpPr>
        <p:spPr>
          <a:xfrm>
            <a:off x="818712" y="2412787"/>
            <a:ext cx="10554574" cy="4321388"/>
          </a:xfrm>
        </p:spPr>
        <p:txBody>
          <a:bodyPr>
            <a:noAutofit/>
          </a:bodyPr>
          <a:lstStyle/>
          <a:p>
            <a:pPr algn="just"/>
            <a:r>
              <a:rPr lang="en-US" sz="2000" dirty="0"/>
              <a:t>The basic ideology behind this project was to make any customer based utility service more friendly for the people who are disabled (deaf and mute specifically)</a:t>
            </a:r>
          </a:p>
          <a:p>
            <a:pPr algn="just"/>
            <a:r>
              <a:rPr lang="en-US" sz="2000" dirty="0"/>
              <a:t>Since they are taught sign – language as an alternative for the standard way of interacting with others to overcome the barriers of communication, a lot of them face problems in day – to – day life like: ordering food at a “Drive – thru ” or having a conversation with an attendant who is oblivious to their predicament and whose incompetence might be a bit irritating for the person who is disabled.</a:t>
            </a:r>
          </a:p>
          <a:p>
            <a:pPr algn="just"/>
            <a:r>
              <a:rPr lang="en-US" sz="2000" dirty="0"/>
              <a:t>So, the ASL Detection is based on Image Processing and Object Detection integrated with a Computer webcam or any other video detecting accoutrements in order to help both; the customer and the retailer to have a better engagement whilst having a conversation.   </a:t>
            </a:r>
            <a:endParaRPr lang="en-IN" sz="2000" dirty="0"/>
          </a:p>
          <a:p>
            <a:pPr marL="0" indent="0">
              <a:buNone/>
            </a:pPr>
            <a:endParaRPr lang="en-IN" sz="2000" dirty="0"/>
          </a:p>
        </p:txBody>
      </p:sp>
    </p:spTree>
    <p:extLst>
      <p:ext uri="{BB962C8B-B14F-4D97-AF65-F5344CB8AC3E}">
        <p14:creationId xmlns:p14="http://schemas.microsoft.com/office/powerpoint/2010/main" val="278662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DCBEF-D1F9-40CC-80F8-FD434EE9DE24}"/>
              </a:ext>
            </a:extLst>
          </p:cNvPr>
          <p:cNvSpPr>
            <a:spLocks noGrp="1"/>
          </p:cNvSpPr>
          <p:nvPr>
            <p:ph type="title"/>
          </p:nvPr>
        </p:nvSpPr>
        <p:spPr/>
        <p:txBody>
          <a:bodyPr/>
          <a:lstStyle/>
          <a:p>
            <a:r>
              <a:rPr lang="en-US" dirty="0"/>
              <a:t>CAGR (Compound Annual Growth Rate)</a:t>
            </a:r>
            <a:endParaRPr lang="en-IN" dirty="0"/>
          </a:p>
        </p:txBody>
      </p:sp>
      <p:sp>
        <p:nvSpPr>
          <p:cNvPr id="3" name="Content Placeholder 2">
            <a:extLst>
              <a:ext uri="{FF2B5EF4-FFF2-40B4-BE49-F238E27FC236}">
                <a16:creationId xmlns:a16="http://schemas.microsoft.com/office/drawing/2014/main" id="{4D9A4B31-AC57-4CE2-8068-E6C83FE220E3}"/>
              </a:ext>
            </a:extLst>
          </p:cNvPr>
          <p:cNvSpPr>
            <a:spLocks noGrp="1"/>
          </p:cNvSpPr>
          <p:nvPr>
            <p:ph idx="1"/>
          </p:nvPr>
        </p:nvSpPr>
        <p:spPr>
          <a:xfrm>
            <a:off x="818713" y="2222287"/>
            <a:ext cx="10554574" cy="1359113"/>
          </a:xfrm>
        </p:spPr>
        <p:txBody>
          <a:bodyPr>
            <a:normAutofit/>
          </a:bodyPr>
          <a:lstStyle/>
          <a:p>
            <a:r>
              <a:rPr lang="en-US" sz="2400" b="1" dirty="0">
                <a:effectLst/>
              </a:rPr>
              <a:t>Quick Service Restaurants Market in India is Projected to Grow at a CAGR Of Over 18% During the Period, 2021-2025</a:t>
            </a:r>
          </a:p>
          <a:p>
            <a:pPr marL="0" indent="0">
              <a:buNone/>
            </a:pPr>
            <a:endParaRPr lang="en-IN" sz="2400" dirty="0"/>
          </a:p>
        </p:txBody>
      </p:sp>
      <p:pic>
        <p:nvPicPr>
          <p:cNvPr id="5" name="Picture 4">
            <a:extLst>
              <a:ext uri="{FF2B5EF4-FFF2-40B4-BE49-F238E27FC236}">
                <a16:creationId xmlns:a16="http://schemas.microsoft.com/office/drawing/2014/main" id="{07226E20-53FD-4588-A519-B5067C8AADC4}"/>
              </a:ext>
            </a:extLst>
          </p:cNvPr>
          <p:cNvPicPr>
            <a:picLocks noChangeAspect="1"/>
          </p:cNvPicPr>
          <p:nvPr/>
        </p:nvPicPr>
        <p:blipFill rotWithShape="1">
          <a:blip r:embed="rId2"/>
          <a:srcRect l="57813" t="38611" r="14139" b="31111"/>
          <a:stretch/>
        </p:blipFill>
        <p:spPr>
          <a:xfrm>
            <a:off x="3583780" y="3429000"/>
            <a:ext cx="5024439" cy="305105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872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84464-6D5C-4E63-8EF8-E295DED7BC84}"/>
              </a:ext>
            </a:extLst>
          </p:cNvPr>
          <p:cNvSpPr>
            <a:spLocks noGrp="1"/>
          </p:cNvSpPr>
          <p:nvPr>
            <p:ph type="title"/>
          </p:nvPr>
        </p:nvSpPr>
        <p:spPr/>
        <p:txBody>
          <a:bodyPr/>
          <a:lstStyle/>
          <a:p>
            <a:r>
              <a:rPr lang="en-US" dirty="0"/>
              <a:t>FEASIBLITY AND COST COMPARISON</a:t>
            </a:r>
            <a:endParaRPr lang="en-IN" dirty="0"/>
          </a:p>
        </p:txBody>
      </p:sp>
      <p:sp>
        <p:nvSpPr>
          <p:cNvPr id="3" name="Content Placeholder 2">
            <a:extLst>
              <a:ext uri="{FF2B5EF4-FFF2-40B4-BE49-F238E27FC236}">
                <a16:creationId xmlns:a16="http://schemas.microsoft.com/office/drawing/2014/main" id="{013BB854-B536-4EC9-AC7A-F071880BBDE3}"/>
              </a:ext>
            </a:extLst>
          </p:cNvPr>
          <p:cNvSpPr>
            <a:spLocks noGrp="1"/>
          </p:cNvSpPr>
          <p:nvPr>
            <p:ph idx="1"/>
          </p:nvPr>
        </p:nvSpPr>
        <p:spPr>
          <a:xfrm>
            <a:off x="437712" y="2019300"/>
            <a:ext cx="5953563" cy="4838699"/>
          </a:xfrm>
        </p:spPr>
        <p:txBody>
          <a:bodyPr>
            <a:noAutofit/>
          </a:bodyPr>
          <a:lstStyle/>
          <a:p>
            <a:pPr marL="0" indent="0" algn="just">
              <a:buNone/>
            </a:pPr>
            <a:r>
              <a:rPr lang="en-US" sz="1900" dirty="0"/>
              <a:t>Average Drive – Through Salary Structure</a:t>
            </a:r>
          </a:p>
          <a:p>
            <a:pPr algn="just"/>
            <a:r>
              <a:rPr lang="en-IN" sz="1900" dirty="0"/>
              <a:t>Crew Member : </a:t>
            </a:r>
            <a:r>
              <a:rPr lang="en-IN" sz="1900" dirty="0">
                <a:solidFill>
                  <a:schemeClr val="accent5">
                    <a:lumMod val="40000"/>
                    <a:lumOff val="60000"/>
                  </a:schemeClr>
                </a:solidFill>
              </a:rPr>
              <a:t>$13.39 per hour (40 Salaries)</a:t>
            </a:r>
          </a:p>
          <a:p>
            <a:pPr algn="just"/>
            <a:r>
              <a:rPr lang="en-IN" sz="1900" dirty="0"/>
              <a:t>Crew Leader : </a:t>
            </a:r>
            <a:r>
              <a:rPr lang="en-IN" sz="1900" dirty="0">
                <a:solidFill>
                  <a:schemeClr val="accent5">
                    <a:lumMod val="40000"/>
                    <a:lumOff val="60000"/>
                  </a:schemeClr>
                </a:solidFill>
              </a:rPr>
              <a:t>$14.32 per hour (6 Salaries)</a:t>
            </a:r>
          </a:p>
          <a:p>
            <a:pPr algn="just"/>
            <a:r>
              <a:rPr lang="en-IN" sz="1900" dirty="0"/>
              <a:t>Assistant Manager : </a:t>
            </a:r>
            <a:r>
              <a:rPr lang="en-IN" sz="1900" dirty="0">
                <a:solidFill>
                  <a:schemeClr val="accent5">
                    <a:lumMod val="40000"/>
                    <a:lumOff val="60000"/>
                  </a:schemeClr>
                </a:solidFill>
              </a:rPr>
              <a:t>$15.49 per hour (5 Salaries)</a:t>
            </a:r>
          </a:p>
          <a:p>
            <a:pPr marL="0" indent="0" algn="just">
              <a:buNone/>
            </a:pPr>
            <a:r>
              <a:rPr lang="en-IN" sz="1900" dirty="0"/>
              <a:t>Maximum Shifts Allowed : </a:t>
            </a:r>
            <a:r>
              <a:rPr lang="en-IN" sz="1900" dirty="0">
                <a:solidFill>
                  <a:schemeClr val="accent5">
                    <a:lumMod val="40000"/>
                    <a:lumOff val="60000"/>
                  </a:schemeClr>
                </a:solidFill>
              </a:rPr>
              <a:t>3</a:t>
            </a:r>
          </a:p>
          <a:p>
            <a:pPr marL="0" indent="0" algn="just">
              <a:buNone/>
            </a:pPr>
            <a:r>
              <a:rPr lang="en-IN" sz="1900" dirty="0"/>
              <a:t>Minimum Work shift Hours : </a:t>
            </a:r>
            <a:r>
              <a:rPr lang="en-IN" sz="1900" dirty="0">
                <a:solidFill>
                  <a:schemeClr val="accent5">
                    <a:lumMod val="40000"/>
                    <a:lumOff val="60000"/>
                  </a:schemeClr>
                </a:solidFill>
              </a:rPr>
              <a:t>20 hours per Week</a:t>
            </a:r>
          </a:p>
          <a:p>
            <a:pPr algn="just"/>
            <a:r>
              <a:rPr lang="en-IN" sz="1900" dirty="0"/>
              <a:t>Total Amount Spent per Week : </a:t>
            </a:r>
            <a:r>
              <a:rPr lang="en-IN" sz="1900" dirty="0">
                <a:solidFill>
                  <a:schemeClr val="accent5">
                    <a:lumMod val="40000"/>
                    <a:lumOff val="60000"/>
                  </a:schemeClr>
                </a:solidFill>
              </a:rPr>
              <a:t>$13,979.4</a:t>
            </a:r>
          </a:p>
          <a:p>
            <a:pPr algn="just"/>
            <a:r>
              <a:rPr lang="en-IN" sz="1900" dirty="0"/>
              <a:t>Total Amount Spent per Week (PPP) : </a:t>
            </a:r>
            <a:r>
              <a:rPr lang="en-IN" sz="1900" dirty="0">
                <a:solidFill>
                  <a:schemeClr val="accent5">
                    <a:lumMod val="40000"/>
                    <a:lumOff val="60000"/>
                  </a:schemeClr>
                </a:solidFill>
              </a:rPr>
              <a:t>$4193.82</a:t>
            </a:r>
          </a:p>
          <a:p>
            <a:pPr marL="0" indent="0" algn="just">
              <a:buNone/>
            </a:pPr>
            <a:r>
              <a:rPr lang="en-IN" sz="1900" dirty="0"/>
              <a:t>Amount in Indian Rupees (PPP) : </a:t>
            </a:r>
            <a:r>
              <a:rPr lang="en-IN" sz="1900" b="0" i="0" dirty="0">
                <a:solidFill>
                  <a:schemeClr val="accent5">
                    <a:lumMod val="40000"/>
                    <a:lumOff val="60000"/>
                  </a:schemeClr>
                </a:solidFill>
                <a:effectLst/>
                <a:latin typeface="Arial" panose="020B0604020202020204" pitchFamily="34" charset="0"/>
              </a:rPr>
              <a:t>₹ </a:t>
            </a:r>
            <a:r>
              <a:rPr lang="en-IN" sz="1900" dirty="0">
                <a:solidFill>
                  <a:schemeClr val="accent5">
                    <a:lumMod val="40000"/>
                    <a:lumOff val="60000"/>
                  </a:schemeClr>
                </a:solidFill>
              </a:rPr>
              <a:t>306,830.36 per Week</a:t>
            </a:r>
          </a:p>
        </p:txBody>
      </p:sp>
      <p:sp>
        <p:nvSpPr>
          <p:cNvPr id="4" name="TextBox 3">
            <a:extLst>
              <a:ext uri="{FF2B5EF4-FFF2-40B4-BE49-F238E27FC236}">
                <a16:creationId xmlns:a16="http://schemas.microsoft.com/office/drawing/2014/main" id="{09B72E6F-82E7-46D1-9163-50AE04D10758}"/>
              </a:ext>
            </a:extLst>
          </p:cNvPr>
          <p:cNvSpPr txBox="1"/>
          <p:nvPr/>
        </p:nvSpPr>
        <p:spPr>
          <a:xfrm>
            <a:off x="6648888" y="2238376"/>
            <a:ext cx="5105400" cy="3600986"/>
          </a:xfrm>
          <a:prstGeom prst="rect">
            <a:avLst/>
          </a:prstGeom>
          <a:noFill/>
        </p:spPr>
        <p:txBody>
          <a:bodyPr wrap="square" rtlCol="0">
            <a:spAutoFit/>
          </a:bodyPr>
          <a:lstStyle/>
          <a:p>
            <a:r>
              <a:rPr lang="en-US" sz="1900" dirty="0"/>
              <a:t>Cost of the Proposed Drive – Through</a:t>
            </a:r>
          </a:p>
          <a:p>
            <a:endParaRPr lang="en-US" sz="1900" dirty="0"/>
          </a:p>
          <a:p>
            <a:pPr marL="457200" indent="-457200">
              <a:buClr>
                <a:schemeClr val="accent1"/>
              </a:buClr>
              <a:buSzPct val="110000"/>
              <a:buAutoNum type="arabicPeriod"/>
            </a:pPr>
            <a:r>
              <a:rPr lang="en-US" sz="1900" dirty="0"/>
              <a:t>Webcam : </a:t>
            </a:r>
            <a:r>
              <a:rPr lang="en-IN" sz="1900" b="0" i="0" dirty="0">
                <a:solidFill>
                  <a:schemeClr val="accent5">
                    <a:lumMod val="40000"/>
                    <a:lumOff val="60000"/>
                  </a:schemeClr>
                </a:solidFill>
                <a:effectLst/>
                <a:latin typeface="Arial" panose="020B0604020202020204" pitchFamily="34" charset="0"/>
              </a:rPr>
              <a:t>₹ 12,115.00</a:t>
            </a:r>
          </a:p>
          <a:p>
            <a:pPr marL="457200" indent="-457200">
              <a:buClr>
                <a:schemeClr val="accent1"/>
              </a:buClr>
              <a:buSzPct val="110000"/>
              <a:buAutoNum type="arabicPeriod"/>
            </a:pPr>
            <a:endParaRPr lang="en-IN" sz="1900" b="0" i="0" dirty="0">
              <a:effectLst/>
              <a:latin typeface="Arial" panose="020B0604020202020204" pitchFamily="34" charset="0"/>
            </a:endParaRPr>
          </a:p>
          <a:p>
            <a:pPr marL="457200" indent="-457200">
              <a:buClr>
                <a:schemeClr val="accent1"/>
              </a:buClr>
              <a:buSzPct val="110000"/>
              <a:buAutoNum type="arabicPeriod"/>
            </a:pPr>
            <a:r>
              <a:rPr lang="en-US" sz="1900" dirty="0"/>
              <a:t>Basic Software Development : </a:t>
            </a:r>
            <a:r>
              <a:rPr lang="en-US" sz="1900" dirty="0">
                <a:solidFill>
                  <a:schemeClr val="accent5">
                    <a:lumMod val="40000"/>
                    <a:lumOff val="60000"/>
                  </a:schemeClr>
                </a:solidFill>
              </a:rPr>
              <a:t>$30 per hour($4,800 Total)</a:t>
            </a:r>
          </a:p>
          <a:p>
            <a:pPr marL="457200" indent="-457200">
              <a:buClr>
                <a:schemeClr val="accent1"/>
              </a:buClr>
              <a:buSzPct val="110000"/>
              <a:buAutoNum type="arabicPeriod"/>
            </a:pPr>
            <a:endParaRPr lang="en-US" sz="1900" dirty="0"/>
          </a:p>
          <a:p>
            <a:pPr marL="457200" indent="-457200">
              <a:buClr>
                <a:schemeClr val="accent1"/>
              </a:buClr>
              <a:buSzPct val="110000"/>
              <a:buAutoNum type="arabicPeriod"/>
            </a:pPr>
            <a:r>
              <a:rPr lang="en-US" sz="1900" dirty="0"/>
              <a:t>Digital Signage: </a:t>
            </a:r>
            <a:r>
              <a:rPr lang="en-IN" sz="1900" b="0" i="0" dirty="0">
                <a:solidFill>
                  <a:schemeClr val="accent5">
                    <a:lumMod val="40000"/>
                    <a:lumOff val="60000"/>
                  </a:schemeClr>
                </a:solidFill>
                <a:effectLst/>
                <a:latin typeface="Arial" panose="020B0604020202020204" pitchFamily="34" charset="0"/>
              </a:rPr>
              <a:t>₹ 4,700 per Board</a:t>
            </a:r>
          </a:p>
          <a:p>
            <a:endParaRPr lang="en-IN" sz="1900" b="0" i="0" dirty="0">
              <a:solidFill>
                <a:schemeClr val="accent5">
                  <a:lumMod val="40000"/>
                  <a:lumOff val="60000"/>
                </a:schemeClr>
              </a:solidFill>
              <a:effectLst/>
              <a:latin typeface="Arial" panose="020B0604020202020204" pitchFamily="34" charset="0"/>
            </a:endParaRPr>
          </a:p>
          <a:p>
            <a:r>
              <a:rPr lang="en-IN" sz="1900" dirty="0">
                <a:latin typeface="Arial" panose="020B0604020202020204" pitchFamily="34" charset="0"/>
              </a:rPr>
              <a:t>Total Amount : </a:t>
            </a:r>
            <a:r>
              <a:rPr lang="en-IN" sz="1900" b="0" i="0" dirty="0">
                <a:solidFill>
                  <a:schemeClr val="accent5">
                    <a:lumMod val="40000"/>
                    <a:lumOff val="60000"/>
                  </a:schemeClr>
                </a:solidFill>
                <a:effectLst/>
                <a:latin typeface="Arial" panose="020B0604020202020204" pitchFamily="34" charset="0"/>
              </a:rPr>
              <a:t>₹ 368,035 (One Time Investment)</a:t>
            </a:r>
          </a:p>
          <a:p>
            <a:endParaRPr lang="en-IN" sz="1900" dirty="0"/>
          </a:p>
        </p:txBody>
      </p:sp>
    </p:spTree>
    <p:extLst>
      <p:ext uri="{BB962C8B-B14F-4D97-AF65-F5344CB8AC3E}">
        <p14:creationId xmlns:p14="http://schemas.microsoft.com/office/powerpoint/2010/main" val="375950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B9427-2E9E-48FB-B003-A43C18527002}"/>
              </a:ext>
            </a:extLst>
          </p:cNvPr>
          <p:cNvSpPr>
            <a:spLocks noGrp="1"/>
          </p:cNvSpPr>
          <p:nvPr>
            <p:ph type="title"/>
          </p:nvPr>
        </p:nvSpPr>
        <p:spPr/>
        <p:txBody>
          <a:bodyPr/>
          <a:lstStyle/>
          <a:p>
            <a:r>
              <a:rPr lang="en-US" dirty="0"/>
              <a:t>REVIEW</a:t>
            </a:r>
            <a:endParaRPr lang="en-IN" dirty="0"/>
          </a:p>
        </p:txBody>
      </p:sp>
      <p:sp>
        <p:nvSpPr>
          <p:cNvPr id="3" name="Content Placeholder 2">
            <a:extLst>
              <a:ext uri="{FF2B5EF4-FFF2-40B4-BE49-F238E27FC236}">
                <a16:creationId xmlns:a16="http://schemas.microsoft.com/office/drawing/2014/main" id="{7B3344B1-5E5B-4A0B-8545-03E3811347D2}"/>
              </a:ext>
            </a:extLst>
          </p:cNvPr>
          <p:cNvSpPr>
            <a:spLocks noGrp="1"/>
          </p:cNvSpPr>
          <p:nvPr>
            <p:ph idx="1"/>
          </p:nvPr>
        </p:nvSpPr>
        <p:spPr>
          <a:xfrm>
            <a:off x="810000" y="2461098"/>
            <a:ext cx="10554574" cy="2937754"/>
          </a:xfrm>
        </p:spPr>
        <p:txBody>
          <a:bodyPr>
            <a:normAutofit/>
          </a:bodyPr>
          <a:lstStyle/>
          <a:p>
            <a:pPr algn="just"/>
            <a:r>
              <a:rPr lang="en-US" sz="2400" dirty="0"/>
              <a:t>Our Idea inculcates a sense of awareness amongst the people about </a:t>
            </a:r>
            <a:r>
              <a:rPr lang="en-US" sz="2400" dirty="0">
                <a:solidFill>
                  <a:schemeClr val="accent5">
                    <a:lumMod val="40000"/>
                    <a:lumOff val="60000"/>
                  </a:schemeClr>
                </a:solidFill>
              </a:rPr>
              <a:t>Sign Language </a:t>
            </a:r>
            <a:r>
              <a:rPr lang="en-US" sz="2400" dirty="0"/>
              <a:t>and </a:t>
            </a:r>
            <a:r>
              <a:rPr lang="en-US" sz="2400" dirty="0">
                <a:solidFill>
                  <a:schemeClr val="accent5">
                    <a:lumMod val="40000"/>
                    <a:lumOff val="60000"/>
                  </a:schemeClr>
                </a:solidFill>
              </a:rPr>
              <a:t>Noise Pollution</a:t>
            </a:r>
            <a:r>
              <a:rPr lang="en-US" sz="2400" dirty="0"/>
              <a:t>.</a:t>
            </a:r>
          </a:p>
          <a:p>
            <a:pPr algn="just"/>
            <a:r>
              <a:rPr lang="en-US" sz="2400" dirty="0"/>
              <a:t>It decreases the </a:t>
            </a:r>
            <a:r>
              <a:rPr lang="en-US" sz="2400" dirty="0">
                <a:solidFill>
                  <a:schemeClr val="accent5">
                    <a:lumMod val="40000"/>
                    <a:lumOff val="60000"/>
                  </a:schemeClr>
                </a:solidFill>
              </a:rPr>
              <a:t>risk of infection </a:t>
            </a:r>
            <a:r>
              <a:rPr lang="en-US" sz="2400" dirty="0"/>
              <a:t>by reducing </a:t>
            </a:r>
            <a:r>
              <a:rPr lang="en-US" sz="2400" dirty="0">
                <a:solidFill>
                  <a:schemeClr val="accent5">
                    <a:lumMod val="40000"/>
                    <a:lumOff val="60000"/>
                  </a:schemeClr>
                </a:solidFill>
              </a:rPr>
              <a:t>human contact</a:t>
            </a:r>
            <a:r>
              <a:rPr lang="en-US" sz="2400" dirty="0"/>
              <a:t> at a Drive – Through.</a:t>
            </a:r>
          </a:p>
          <a:p>
            <a:pPr algn="just"/>
            <a:r>
              <a:rPr lang="en-US" sz="2400" dirty="0"/>
              <a:t>Ensures a </a:t>
            </a:r>
            <a:r>
              <a:rPr lang="en-US" sz="2400" dirty="0">
                <a:solidFill>
                  <a:schemeClr val="accent5">
                    <a:lumMod val="40000"/>
                    <a:lumOff val="60000"/>
                  </a:schemeClr>
                </a:solidFill>
              </a:rPr>
              <a:t>calm</a:t>
            </a:r>
            <a:r>
              <a:rPr lang="en-US" sz="2400" dirty="0"/>
              <a:t> and </a:t>
            </a:r>
            <a:r>
              <a:rPr lang="en-US" sz="2400" dirty="0">
                <a:solidFill>
                  <a:schemeClr val="accent5">
                    <a:lumMod val="40000"/>
                    <a:lumOff val="60000"/>
                  </a:schemeClr>
                </a:solidFill>
              </a:rPr>
              <a:t>quick</a:t>
            </a:r>
            <a:r>
              <a:rPr lang="en-US" sz="2400" dirty="0"/>
              <a:t> ordering experience at a QSR. </a:t>
            </a:r>
          </a:p>
          <a:p>
            <a:pPr algn="just"/>
            <a:r>
              <a:rPr lang="en-US" sz="2400" dirty="0"/>
              <a:t>It is </a:t>
            </a:r>
            <a:r>
              <a:rPr lang="en-US" sz="2400" dirty="0">
                <a:solidFill>
                  <a:schemeClr val="accent5">
                    <a:lumMod val="40000"/>
                    <a:lumOff val="60000"/>
                  </a:schemeClr>
                </a:solidFill>
              </a:rPr>
              <a:t>feasible</a:t>
            </a:r>
            <a:r>
              <a:rPr lang="en-US" sz="2400" dirty="0"/>
              <a:t> and </a:t>
            </a:r>
            <a:r>
              <a:rPr lang="en-US" sz="2400" dirty="0">
                <a:solidFill>
                  <a:schemeClr val="accent5">
                    <a:lumMod val="40000"/>
                    <a:lumOff val="60000"/>
                  </a:schemeClr>
                </a:solidFill>
              </a:rPr>
              <a:t>cost efficient </a:t>
            </a:r>
            <a:r>
              <a:rPr lang="en-US" sz="2400" dirty="0"/>
              <a:t>than a typical Drive – Through.</a:t>
            </a:r>
            <a:endParaRPr lang="en-IN" sz="2400" dirty="0"/>
          </a:p>
        </p:txBody>
      </p:sp>
    </p:spTree>
    <p:extLst>
      <p:ext uri="{BB962C8B-B14F-4D97-AF65-F5344CB8AC3E}">
        <p14:creationId xmlns:p14="http://schemas.microsoft.com/office/powerpoint/2010/main" val="129583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BE3BE-C406-4A97-B558-CDF5C27DF7C9}"/>
              </a:ext>
            </a:extLst>
          </p:cNvPr>
          <p:cNvSpPr>
            <a:spLocks noGrp="1"/>
          </p:cNvSpPr>
          <p:nvPr>
            <p:ph type="ctrTitle"/>
          </p:nvPr>
        </p:nvSpPr>
        <p:spPr/>
        <p:txBody>
          <a:bodyPr/>
          <a:lstStyle/>
          <a:p>
            <a:r>
              <a:rPr lang="en-US" sz="6600" dirty="0"/>
              <a:t>WE ARE JUST GIVING YOU A CHOICE</a:t>
            </a:r>
            <a:endParaRPr lang="en-IN" sz="6600" dirty="0"/>
          </a:p>
        </p:txBody>
      </p:sp>
      <p:sp>
        <p:nvSpPr>
          <p:cNvPr id="4" name="Title 1">
            <a:extLst>
              <a:ext uri="{FF2B5EF4-FFF2-40B4-BE49-F238E27FC236}">
                <a16:creationId xmlns:a16="http://schemas.microsoft.com/office/drawing/2014/main" id="{BA50A11C-039F-4B0B-86B4-6B9F72349D12}"/>
              </a:ext>
            </a:extLst>
          </p:cNvPr>
          <p:cNvSpPr txBox="1">
            <a:spLocks/>
          </p:cNvSpPr>
          <p:nvPr/>
        </p:nvSpPr>
        <p:spPr>
          <a:xfrm>
            <a:off x="962401" y="1601547"/>
            <a:ext cx="10572000" cy="2971051"/>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sz="6600" dirty="0"/>
          </a:p>
        </p:txBody>
      </p:sp>
      <p:sp>
        <p:nvSpPr>
          <p:cNvPr id="5" name="Title 1">
            <a:extLst>
              <a:ext uri="{FF2B5EF4-FFF2-40B4-BE49-F238E27FC236}">
                <a16:creationId xmlns:a16="http://schemas.microsoft.com/office/drawing/2014/main" id="{E791FBC8-B503-4EB3-8D47-3AB46D144DC9}"/>
              </a:ext>
            </a:extLst>
          </p:cNvPr>
          <p:cNvSpPr txBox="1">
            <a:spLocks/>
          </p:cNvSpPr>
          <p:nvPr/>
        </p:nvSpPr>
        <p:spPr>
          <a:xfrm>
            <a:off x="962401" y="5256453"/>
            <a:ext cx="10572000" cy="91647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0" i="0" dirty="0">
                <a:solidFill>
                  <a:schemeClr val="tx1"/>
                </a:solidFill>
                <a:effectLst/>
                <a:latin typeface="+mn-lt"/>
              </a:rPr>
              <a:t>“You cannot control the behavior of others, but you can always choose how you respond to it.”</a:t>
            </a:r>
            <a:endParaRPr lang="en-IN" sz="6600" dirty="0">
              <a:solidFill>
                <a:schemeClr val="tx1"/>
              </a:solidFill>
              <a:latin typeface="+mn-lt"/>
            </a:endParaRPr>
          </a:p>
        </p:txBody>
      </p:sp>
      <p:sp>
        <p:nvSpPr>
          <p:cNvPr id="7" name="Title 1">
            <a:extLst>
              <a:ext uri="{FF2B5EF4-FFF2-40B4-BE49-F238E27FC236}">
                <a16:creationId xmlns:a16="http://schemas.microsoft.com/office/drawing/2014/main" id="{34FD20F7-58DA-4760-A3A0-700B6E3E0D9A}"/>
              </a:ext>
            </a:extLst>
          </p:cNvPr>
          <p:cNvSpPr txBox="1">
            <a:spLocks/>
          </p:cNvSpPr>
          <p:nvPr/>
        </p:nvSpPr>
        <p:spPr>
          <a:xfrm>
            <a:off x="1267201" y="1906347"/>
            <a:ext cx="10572000" cy="2971051"/>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sz="6600" dirty="0"/>
          </a:p>
        </p:txBody>
      </p:sp>
    </p:spTree>
    <p:extLst>
      <p:ext uri="{BB962C8B-B14F-4D97-AF65-F5344CB8AC3E}">
        <p14:creationId xmlns:p14="http://schemas.microsoft.com/office/powerpoint/2010/main" val="36043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2C3480-C4AF-4473-8C33-FD4F6D9A21BA}"/>
              </a:ext>
            </a:extLst>
          </p:cNvPr>
          <p:cNvSpPr txBox="1"/>
          <p:nvPr/>
        </p:nvSpPr>
        <p:spPr>
          <a:xfrm>
            <a:off x="1480225" y="1659285"/>
            <a:ext cx="9231549" cy="3539430"/>
          </a:xfrm>
          <a:prstGeom prst="rect">
            <a:avLst/>
          </a:prstGeom>
          <a:noFill/>
        </p:spPr>
        <p:txBody>
          <a:bodyPr wrap="square" rtlCol="0">
            <a:spAutoFit/>
          </a:bodyPr>
          <a:lstStyle/>
          <a:p>
            <a:pPr algn="ctr"/>
            <a:r>
              <a:rPr lang="en-US" sz="3200" dirty="0"/>
              <a:t>WE USED THE TOOL CREATED TO COUNTER BARRIERS IN COMMUNICATION AMONGST DEAF AND MUTE PEOPLE TO MAKE LIFE EASIER FOR THEM AS WELL AS FOR PEOPLE IN GENERAL AND ADDRESSED THE DILEMMA OF INCREASING POPULATION WITH A HEARING LOSS</a:t>
            </a:r>
            <a:endParaRPr lang="en-IN" sz="3200" dirty="0"/>
          </a:p>
        </p:txBody>
      </p:sp>
    </p:spTree>
    <p:extLst>
      <p:ext uri="{BB962C8B-B14F-4D97-AF65-F5344CB8AC3E}">
        <p14:creationId xmlns:p14="http://schemas.microsoft.com/office/powerpoint/2010/main" val="364466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1FB1-6102-427B-B457-35D904093867}"/>
              </a:ext>
            </a:extLst>
          </p:cNvPr>
          <p:cNvSpPr>
            <a:spLocks noGrp="1"/>
          </p:cNvSpPr>
          <p:nvPr>
            <p:ph type="title"/>
          </p:nvPr>
        </p:nvSpPr>
        <p:spPr/>
        <p:txBody>
          <a:bodyPr/>
          <a:lstStyle/>
          <a:p>
            <a:r>
              <a:rPr lang="en-US" dirty="0"/>
              <a:t>BONUS SLIDE</a:t>
            </a:r>
            <a:endParaRPr lang="en-IN" dirty="0"/>
          </a:p>
        </p:txBody>
      </p:sp>
      <p:pic>
        <p:nvPicPr>
          <p:cNvPr id="3" name="Picture 2">
            <a:extLst>
              <a:ext uri="{FF2B5EF4-FFF2-40B4-BE49-F238E27FC236}">
                <a16:creationId xmlns:a16="http://schemas.microsoft.com/office/drawing/2014/main" id="{9DEE434C-EF21-4ABD-8FAC-B901449CDB36}"/>
              </a:ext>
            </a:extLst>
          </p:cNvPr>
          <p:cNvPicPr>
            <a:picLocks noChangeAspect="1"/>
          </p:cNvPicPr>
          <p:nvPr/>
        </p:nvPicPr>
        <p:blipFill>
          <a:blip r:embed="rId2"/>
          <a:stretch>
            <a:fillRect/>
          </a:stretch>
        </p:blipFill>
        <p:spPr>
          <a:xfrm>
            <a:off x="1257472" y="2288381"/>
            <a:ext cx="4374844" cy="4243712"/>
          </a:xfrm>
          <a:prstGeom prst="rect">
            <a:avLst/>
          </a:prstGeom>
        </p:spPr>
      </p:pic>
      <p:pic>
        <p:nvPicPr>
          <p:cNvPr id="6" name="Picture 5">
            <a:extLst>
              <a:ext uri="{FF2B5EF4-FFF2-40B4-BE49-F238E27FC236}">
                <a16:creationId xmlns:a16="http://schemas.microsoft.com/office/drawing/2014/main" id="{543CE4F1-285B-4B48-8F4D-F2CDC7FED5E5}"/>
              </a:ext>
            </a:extLst>
          </p:cNvPr>
          <p:cNvPicPr>
            <a:picLocks noChangeAspect="1"/>
          </p:cNvPicPr>
          <p:nvPr/>
        </p:nvPicPr>
        <p:blipFill>
          <a:blip r:embed="rId3"/>
          <a:stretch>
            <a:fillRect/>
          </a:stretch>
        </p:blipFill>
        <p:spPr>
          <a:xfrm>
            <a:off x="6826210" y="2288381"/>
            <a:ext cx="4234775" cy="4243712"/>
          </a:xfrm>
          <a:prstGeom prst="rect">
            <a:avLst/>
          </a:prstGeom>
        </p:spPr>
      </p:pic>
    </p:spTree>
    <p:extLst>
      <p:ext uri="{BB962C8B-B14F-4D97-AF65-F5344CB8AC3E}">
        <p14:creationId xmlns:p14="http://schemas.microsoft.com/office/powerpoint/2010/main" val="306669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7D08E-F5DF-4F34-9FEE-7E2EC0D30E9A}"/>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5597F03E-B691-47D9-944B-F5589E97119F}"/>
              </a:ext>
            </a:extLst>
          </p:cNvPr>
          <p:cNvSpPr>
            <a:spLocks noGrp="1"/>
          </p:cNvSpPr>
          <p:nvPr>
            <p:ph idx="1"/>
          </p:nvPr>
        </p:nvSpPr>
        <p:spPr>
          <a:xfrm>
            <a:off x="818712" y="2222286"/>
            <a:ext cx="10835024" cy="4295245"/>
          </a:xfrm>
        </p:spPr>
        <p:txBody>
          <a:bodyPr>
            <a:normAutofit/>
          </a:bodyPr>
          <a:lstStyle/>
          <a:p>
            <a:pPr algn="just"/>
            <a:r>
              <a:rPr lang="en-US" sz="2400" b="1" i="0" dirty="0">
                <a:effectLst/>
              </a:rPr>
              <a:t>A Comprehensive Guide to Convolutional Neural Networks — the ELI5 way by : </a:t>
            </a:r>
            <a:r>
              <a:rPr lang="en-IN" sz="2400" dirty="0"/>
              <a:t>Sumit Shah.</a:t>
            </a:r>
            <a:endParaRPr lang="en-IN" sz="2400" b="0" i="0" u="none" strike="noStrike" dirty="0">
              <a:effectLst/>
              <a:hlinkClick r:id="rId2">
                <a:extLst>
                  <a:ext uri="{A12FA001-AC4F-418D-AE19-62706E023703}">
                    <ahyp:hlinkClr xmlns:ahyp="http://schemas.microsoft.com/office/drawing/2018/hyperlinkcolor" val="tx"/>
                  </a:ext>
                </a:extLst>
              </a:hlinkClick>
            </a:endParaRPr>
          </a:p>
          <a:p>
            <a:pPr algn="just"/>
            <a:r>
              <a:rPr lang="en-US" sz="2400" b="0" i="0" dirty="0">
                <a:effectLst/>
              </a:rPr>
              <a:t>Text Detection using Neural Networks | OPENCV Python by Murtaza Hassan.</a:t>
            </a:r>
          </a:p>
          <a:p>
            <a:pPr algn="just"/>
            <a:r>
              <a:rPr lang="en-US" sz="2400" b="0" i="0" dirty="0">
                <a:effectLst/>
              </a:rPr>
              <a:t>Wikipedia and Stack Overflow</a:t>
            </a:r>
          </a:p>
          <a:p>
            <a:pPr marL="0" indent="0" algn="just">
              <a:buNone/>
            </a:pPr>
            <a:r>
              <a:rPr lang="en-US" sz="2400" b="0" i="0" dirty="0">
                <a:effectLst/>
              </a:rPr>
              <a:t>P.S : There is nothing wrong with taking reference from someone else’s code but the blatant incompetence of not mentioning the original author is in clear violation of a coder’s creative integrity.</a:t>
            </a:r>
          </a:p>
          <a:p>
            <a:pPr marL="0" indent="0" algn="just">
              <a:buNone/>
            </a:pPr>
            <a:r>
              <a:rPr lang="en-US" sz="2400" b="0" i="0" dirty="0">
                <a:effectLst/>
              </a:rPr>
              <a:t>Be Responsible and Appreciative</a:t>
            </a:r>
            <a:r>
              <a:rPr lang="en-US" sz="2400" dirty="0"/>
              <a:t>.</a:t>
            </a:r>
            <a:endParaRPr lang="en-US" sz="2400" b="0" i="0" dirty="0">
              <a:effectLst/>
            </a:endParaRPr>
          </a:p>
        </p:txBody>
      </p:sp>
    </p:spTree>
    <p:extLst>
      <p:ext uri="{BB962C8B-B14F-4D97-AF65-F5344CB8AC3E}">
        <p14:creationId xmlns:p14="http://schemas.microsoft.com/office/powerpoint/2010/main" val="134629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108281-8BCE-4FEB-9D89-D0C0CD64C1EE}"/>
              </a:ext>
            </a:extLst>
          </p:cNvPr>
          <p:cNvSpPr txBox="1"/>
          <p:nvPr/>
        </p:nvSpPr>
        <p:spPr>
          <a:xfrm>
            <a:off x="0" y="1744122"/>
            <a:ext cx="7402749" cy="1015663"/>
          </a:xfrm>
          <a:prstGeom prst="rect">
            <a:avLst/>
          </a:prstGeom>
          <a:solidFill>
            <a:schemeClr val="accent1"/>
          </a:solidFill>
        </p:spPr>
        <p:txBody>
          <a:bodyPr wrap="square" rtlCol="0">
            <a:spAutoFit/>
          </a:bodyPr>
          <a:lstStyle/>
          <a:p>
            <a:r>
              <a:rPr lang="en-US" sz="6000" dirty="0"/>
              <a:t>    THANK YOU</a:t>
            </a:r>
            <a:endParaRPr lang="en-IN" sz="6000" dirty="0"/>
          </a:p>
        </p:txBody>
      </p:sp>
    </p:spTree>
    <p:extLst>
      <p:ext uri="{BB962C8B-B14F-4D97-AF65-F5344CB8AC3E}">
        <p14:creationId xmlns:p14="http://schemas.microsoft.com/office/powerpoint/2010/main" val="148321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413E-7395-4306-86CD-1D8ED49D8513}"/>
              </a:ext>
            </a:extLst>
          </p:cNvPr>
          <p:cNvSpPr>
            <a:spLocks noGrp="1"/>
          </p:cNvSpPr>
          <p:nvPr>
            <p:ph type="title"/>
          </p:nvPr>
        </p:nvSpPr>
        <p:spPr>
          <a:xfrm>
            <a:off x="1073150" y="187753"/>
            <a:ext cx="3547533" cy="1618396"/>
          </a:xfrm>
        </p:spPr>
        <p:txBody>
          <a:bodyPr/>
          <a:lstStyle/>
          <a:p>
            <a:pPr algn="ctr"/>
            <a:r>
              <a:rPr lang="en-US" sz="3200" dirty="0"/>
              <a:t>WHAT’S A DRIVE  THROUGH </a:t>
            </a:r>
            <a:endParaRPr lang="en-IN" sz="3200" dirty="0"/>
          </a:p>
        </p:txBody>
      </p:sp>
      <p:sp>
        <p:nvSpPr>
          <p:cNvPr id="5" name="Text Placeholder 4">
            <a:extLst>
              <a:ext uri="{FF2B5EF4-FFF2-40B4-BE49-F238E27FC236}">
                <a16:creationId xmlns:a16="http://schemas.microsoft.com/office/drawing/2014/main" id="{18268561-9A91-4898-A37C-1FD4EBE82152}"/>
              </a:ext>
            </a:extLst>
          </p:cNvPr>
          <p:cNvSpPr>
            <a:spLocks noGrp="1"/>
          </p:cNvSpPr>
          <p:nvPr>
            <p:ph type="body" sz="half" idx="2"/>
          </p:nvPr>
        </p:nvSpPr>
        <p:spPr/>
        <p:txBody>
          <a:bodyPr>
            <a:normAutofit/>
          </a:bodyPr>
          <a:lstStyle/>
          <a:p>
            <a:r>
              <a:rPr lang="en-US" sz="2400" b="0" i="0" dirty="0">
                <a:effectLst/>
              </a:rPr>
              <a:t>A drive-through or drive-thru, is a type of take-out service provided by a business that allows customers to purchase products without leaving their cars</a:t>
            </a:r>
            <a:endParaRPr lang="en-IN" sz="2400" dirty="0"/>
          </a:p>
        </p:txBody>
      </p:sp>
      <p:pic>
        <p:nvPicPr>
          <p:cNvPr id="6" name="Picture 5">
            <a:extLst>
              <a:ext uri="{FF2B5EF4-FFF2-40B4-BE49-F238E27FC236}">
                <a16:creationId xmlns:a16="http://schemas.microsoft.com/office/drawing/2014/main" id="{67C8EE02-953D-43E4-A4B9-7CB3A1E3A32D}"/>
              </a:ext>
            </a:extLst>
          </p:cNvPr>
          <p:cNvPicPr>
            <a:picLocks noChangeAspect="1"/>
          </p:cNvPicPr>
          <p:nvPr/>
        </p:nvPicPr>
        <p:blipFill>
          <a:blip r:embed="rId2"/>
          <a:stretch>
            <a:fillRect/>
          </a:stretch>
        </p:blipFill>
        <p:spPr>
          <a:xfrm>
            <a:off x="5029522" y="471895"/>
            <a:ext cx="6089327" cy="4052479"/>
          </a:xfrm>
          <a:prstGeom prst="rect">
            <a:avLst/>
          </a:prstGeom>
        </p:spPr>
      </p:pic>
      <p:sp>
        <p:nvSpPr>
          <p:cNvPr id="7" name="TextBox 6">
            <a:extLst>
              <a:ext uri="{FF2B5EF4-FFF2-40B4-BE49-F238E27FC236}">
                <a16:creationId xmlns:a16="http://schemas.microsoft.com/office/drawing/2014/main" id="{68469DF2-106C-45C7-AE8D-166D34AFD02D}"/>
              </a:ext>
            </a:extLst>
          </p:cNvPr>
          <p:cNvSpPr txBox="1"/>
          <p:nvPr/>
        </p:nvSpPr>
        <p:spPr>
          <a:xfrm>
            <a:off x="5029522" y="4981575"/>
            <a:ext cx="6089327" cy="646331"/>
          </a:xfrm>
          <a:prstGeom prst="rect">
            <a:avLst/>
          </a:prstGeom>
          <a:noFill/>
        </p:spPr>
        <p:txBody>
          <a:bodyPr wrap="square" rtlCol="0">
            <a:spAutoFit/>
          </a:bodyPr>
          <a:lstStyle/>
          <a:p>
            <a:pPr algn="ctr"/>
            <a:r>
              <a:rPr lang="en-US" dirty="0"/>
              <a:t>A CONVENTIONAL DRIVE – THROUGH SERVICE FOR FAST – FOOD</a:t>
            </a:r>
            <a:endParaRPr lang="en-IN" dirty="0"/>
          </a:p>
        </p:txBody>
      </p:sp>
    </p:spTree>
    <p:extLst>
      <p:ext uri="{BB962C8B-B14F-4D97-AF65-F5344CB8AC3E}">
        <p14:creationId xmlns:p14="http://schemas.microsoft.com/office/powerpoint/2010/main" val="426651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35AC0-A928-4668-99F6-472C720CAC4F}"/>
              </a:ext>
            </a:extLst>
          </p:cNvPr>
          <p:cNvSpPr>
            <a:spLocks noGrp="1"/>
          </p:cNvSpPr>
          <p:nvPr>
            <p:ph type="title"/>
          </p:nvPr>
        </p:nvSpPr>
        <p:spPr/>
        <p:txBody>
          <a:bodyPr/>
          <a:lstStyle/>
          <a:p>
            <a:r>
              <a:rPr lang="en-US" dirty="0"/>
              <a:t>WHY DO WE NEED ONE ?</a:t>
            </a:r>
            <a:endParaRPr lang="en-IN" dirty="0"/>
          </a:p>
        </p:txBody>
      </p:sp>
      <p:sp>
        <p:nvSpPr>
          <p:cNvPr id="3" name="Content Placeholder 2">
            <a:extLst>
              <a:ext uri="{FF2B5EF4-FFF2-40B4-BE49-F238E27FC236}">
                <a16:creationId xmlns:a16="http://schemas.microsoft.com/office/drawing/2014/main" id="{41651F49-D322-4C13-A334-D46A059F51A5}"/>
              </a:ext>
            </a:extLst>
          </p:cNvPr>
          <p:cNvSpPr>
            <a:spLocks noGrp="1"/>
          </p:cNvSpPr>
          <p:nvPr>
            <p:ph idx="1"/>
          </p:nvPr>
        </p:nvSpPr>
        <p:spPr>
          <a:xfrm>
            <a:off x="827424" y="1940186"/>
            <a:ext cx="10554574" cy="4188524"/>
          </a:xfrm>
        </p:spPr>
        <p:txBody>
          <a:bodyPr>
            <a:noAutofit/>
          </a:bodyPr>
          <a:lstStyle/>
          <a:p>
            <a:pPr algn="just"/>
            <a:r>
              <a:rPr lang="en-US" sz="2400" b="0" i="0" dirty="0">
                <a:effectLst/>
              </a:rPr>
              <a:t>Drive thru sales represent 70% of fast food sales which generates billions of dollars for the industry each month. (</a:t>
            </a:r>
            <a:r>
              <a:rPr lang="en-US" sz="2400" dirty="0"/>
              <a:t>The New York Times</a:t>
            </a:r>
            <a:r>
              <a:rPr lang="en-US" sz="2400" b="0" i="0" dirty="0">
                <a:effectLst/>
              </a:rPr>
              <a:t>)</a:t>
            </a:r>
          </a:p>
          <a:p>
            <a:pPr algn="just"/>
            <a:r>
              <a:rPr lang="en-US" sz="2400" b="0" i="0" dirty="0">
                <a:effectLst/>
              </a:rPr>
              <a:t>According to the NPD Group, a leading market research company, 57% of hamburger fast food customers use the drive-thru lane, 40% with Mexican QSRs, and 38%  of chicken fast food customers went straight to drive through lanes.</a:t>
            </a:r>
          </a:p>
          <a:p>
            <a:pPr marL="0" indent="0" algn="just">
              <a:buNone/>
            </a:pPr>
            <a:r>
              <a:rPr lang="en-IN" sz="2400" dirty="0"/>
              <a:t>(Statistics </a:t>
            </a:r>
            <a:r>
              <a:rPr lang="en-IN" sz="2400" b="0" i="0" dirty="0">
                <a:effectLst/>
              </a:rPr>
              <a:t>By : </a:t>
            </a:r>
            <a:r>
              <a:rPr lang="en-IN" sz="2400" dirty="0"/>
              <a:t>Patrick </a:t>
            </a:r>
            <a:r>
              <a:rPr lang="en-IN" sz="2400" dirty="0" err="1"/>
              <a:t>Limdico</a:t>
            </a:r>
            <a:r>
              <a:rPr lang="en-IN" sz="2400" dirty="0"/>
              <a:t> Based on the American Fast Food Market )</a:t>
            </a:r>
          </a:p>
        </p:txBody>
      </p:sp>
    </p:spTree>
    <p:extLst>
      <p:ext uri="{BB962C8B-B14F-4D97-AF65-F5344CB8AC3E}">
        <p14:creationId xmlns:p14="http://schemas.microsoft.com/office/powerpoint/2010/main" val="19484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08C085-4452-4F78-8EEA-5B52767F3E24}"/>
              </a:ext>
            </a:extLst>
          </p:cNvPr>
          <p:cNvPicPr>
            <a:picLocks noChangeAspect="1"/>
          </p:cNvPicPr>
          <p:nvPr/>
        </p:nvPicPr>
        <p:blipFill>
          <a:blip r:embed="rId2"/>
          <a:stretch>
            <a:fillRect/>
          </a:stretch>
        </p:blipFill>
        <p:spPr>
          <a:xfrm>
            <a:off x="542925" y="433387"/>
            <a:ext cx="5905500" cy="5305425"/>
          </a:xfrm>
          <a:prstGeom prst="rect">
            <a:avLst/>
          </a:prstGeom>
        </p:spPr>
      </p:pic>
      <p:sp>
        <p:nvSpPr>
          <p:cNvPr id="3" name="TextBox 2">
            <a:extLst>
              <a:ext uri="{FF2B5EF4-FFF2-40B4-BE49-F238E27FC236}">
                <a16:creationId xmlns:a16="http://schemas.microsoft.com/office/drawing/2014/main" id="{A926721D-93CE-40AE-9F8E-7A559E992447}"/>
              </a:ext>
            </a:extLst>
          </p:cNvPr>
          <p:cNvSpPr txBox="1"/>
          <p:nvPr/>
        </p:nvSpPr>
        <p:spPr>
          <a:xfrm>
            <a:off x="542925" y="5962948"/>
            <a:ext cx="5905500" cy="461665"/>
          </a:xfrm>
          <a:prstGeom prst="rect">
            <a:avLst/>
          </a:prstGeom>
          <a:noFill/>
        </p:spPr>
        <p:txBody>
          <a:bodyPr wrap="square" rtlCol="0">
            <a:spAutoFit/>
          </a:bodyPr>
          <a:lstStyle/>
          <a:p>
            <a:r>
              <a:rPr lang="en-US" sz="2400" dirty="0"/>
              <a:t>Statistics By : </a:t>
            </a:r>
            <a:r>
              <a:rPr lang="en-IN" sz="2400" b="1" dirty="0"/>
              <a:t>Vaishnavi Kanekal (2015)</a:t>
            </a:r>
            <a:endParaRPr lang="en-IN" sz="2400" dirty="0"/>
          </a:p>
        </p:txBody>
      </p:sp>
      <p:sp>
        <p:nvSpPr>
          <p:cNvPr id="4" name="TextBox 3">
            <a:extLst>
              <a:ext uri="{FF2B5EF4-FFF2-40B4-BE49-F238E27FC236}">
                <a16:creationId xmlns:a16="http://schemas.microsoft.com/office/drawing/2014/main" id="{75914A50-4E85-408F-AACA-8BE4AB30661E}"/>
              </a:ext>
            </a:extLst>
          </p:cNvPr>
          <p:cNvSpPr txBox="1"/>
          <p:nvPr/>
        </p:nvSpPr>
        <p:spPr>
          <a:xfrm>
            <a:off x="6953250" y="433387"/>
            <a:ext cx="4095750" cy="5262979"/>
          </a:xfrm>
          <a:prstGeom prst="rect">
            <a:avLst/>
          </a:prstGeom>
          <a:noFill/>
        </p:spPr>
        <p:txBody>
          <a:bodyPr wrap="square" rtlCol="0">
            <a:spAutoFit/>
          </a:bodyPr>
          <a:lstStyle/>
          <a:p>
            <a:pPr marL="342900" indent="-342900" algn="just">
              <a:buFont typeface="Arial" panose="020B0604020202020204" pitchFamily="34" charset="0"/>
              <a:buChar char="•"/>
            </a:pPr>
            <a:r>
              <a:rPr lang="en-US" sz="2400" b="0" i="0" dirty="0">
                <a:effectLst/>
              </a:rPr>
              <a:t>The </a:t>
            </a:r>
            <a:r>
              <a:rPr lang="en-US" sz="2400" dirty="0"/>
              <a:t>fast food</a:t>
            </a:r>
            <a:r>
              <a:rPr lang="en-US" sz="2400" b="0" i="0" dirty="0">
                <a:effectLst/>
              </a:rPr>
              <a:t> industry in </a:t>
            </a:r>
            <a:r>
              <a:rPr lang="en-US" sz="2400" dirty="0"/>
              <a:t>India</a:t>
            </a:r>
            <a:r>
              <a:rPr lang="en-US" sz="2400" b="0" i="0" dirty="0">
                <a:effectLst/>
              </a:rPr>
              <a:t> has evolved with the changing lifestyles of the young Indian population.</a:t>
            </a:r>
          </a:p>
          <a:p>
            <a:pPr algn="just"/>
            <a:endParaRPr lang="en-US" sz="2400" dirty="0"/>
          </a:p>
          <a:p>
            <a:pPr marL="342900" indent="-342900" algn="just">
              <a:buFont typeface="Arial" panose="020B0604020202020204" pitchFamily="34" charset="0"/>
              <a:buChar char="•"/>
            </a:pPr>
            <a:r>
              <a:rPr lang="en-US" sz="2400" b="0" i="0" dirty="0">
                <a:effectLst/>
              </a:rPr>
              <a:t>The variety of gastronomic preferences across the regions, hereditary or acquired, has brought about different modules across the country.</a:t>
            </a:r>
            <a:endParaRPr lang="en-IN" sz="2400" dirty="0"/>
          </a:p>
        </p:txBody>
      </p:sp>
    </p:spTree>
    <p:extLst>
      <p:ext uri="{BB962C8B-B14F-4D97-AF65-F5344CB8AC3E}">
        <p14:creationId xmlns:p14="http://schemas.microsoft.com/office/powerpoint/2010/main" val="239168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0E0F-A26D-4557-9892-19BC1CC4F797}"/>
              </a:ext>
            </a:extLst>
          </p:cNvPr>
          <p:cNvSpPr>
            <a:spLocks noGrp="1"/>
          </p:cNvSpPr>
          <p:nvPr>
            <p:ph type="title"/>
          </p:nvPr>
        </p:nvSpPr>
        <p:spPr>
          <a:xfrm>
            <a:off x="810000" y="447188"/>
            <a:ext cx="10571998" cy="1267312"/>
          </a:xfrm>
        </p:spPr>
        <p:txBody>
          <a:bodyPr/>
          <a:lstStyle/>
          <a:p>
            <a:r>
              <a:rPr lang="en-US" dirty="0"/>
              <a:t>WHAT A TYPICAL MENU AT A DRIVE THROUGH LOOKS LIKE</a:t>
            </a:r>
            <a:endParaRPr lang="en-IN" dirty="0"/>
          </a:p>
        </p:txBody>
      </p:sp>
      <p:pic>
        <p:nvPicPr>
          <p:cNvPr id="1026" name="Picture 2" descr="Digital Signage Lights Up the Drive Thru | QSR magazine">
            <a:extLst>
              <a:ext uri="{FF2B5EF4-FFF2-40B4-BE49-F238E27FC236}">
                <a16:creationId xmlns:a16="http://schemas.microsoft.com/office/drawing/2014/main" id="{DB999600-C5A0-4010-A32D-8A80A772C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1447" y="2200811"/>
            <a:ext cx="5136603" cy="4210001"/>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49B30C83-4E30-45E0-A138-185F352CE31F}"/>
              </a:ext>
            </a:extLst>
          </p:cNvPr>
          <p:cNvSpPr txBox="1"/>
          <p:nvPr/>
        </p:nvSpPr>
        <p:spPr>
          <a:xfrm>
            <a:off x="647699" y="2200811"/>
            <a:ext cx="3886200" cy="3785652"/>
          </a:xfrm>
          <a:prstGeom prst="rect">
            <a:avLst/>
          </a:prstGeom>
          <a:noFill/>
        </p:spPr>
        <p:txBody>
          <a:bodyPr wrap="square" rtlCol="0">
            <a:spAutoFit/>
          </a:bodyPr>
          <a:lstStyle/>
          <a:p>
            <a:pPr algn="just"/>
            <a:r>
              <a:rPr lang="en-US" sz="2400" b="1" i="0" dirty="0">
                <a:effectLst/>
              </a:rPr>
              <a:t>Digital signage</a:t>
            </a:r>
            <a:r>
              <a:rPr lang="en-US" sz="2400" b="0" i="0" dirty="0">
                <a:effectLst/>
              </a:rPr>
              <a:t> is a sub-segment of </a:t>
            </a:r>
            <a:r>
              <a:rPr lang="en-US" sz="2400" dirty="0"/>
              <a:t>electronic signage</a:t>
            </a:r>
            <a:r>
              <a:rPr lang="en-US" sz="2400" b="0" i="0" dirty="0">
                <a:effectLst/>
              </a:rPr>
              <a:t>. Digital displays use technologies such as </a:t>
            </a:r>
            <a:r>
              <a:rPr lang="en-US" sz="2400" dirty="0"/>
              <a:t>LCD</a:t>
            </a:r>
            <a:r>
              <a:rPr lang="en-US" sz="2400" b="0" i="0" dirty="0">
                <a:effectLst/>
              </a:rPr>
              <a:t>, </a:t>
            </a:r>
            <a:r>
              <a:rPr lang="en-US" sz="2400" dirty="0"/>
              <a:t>LED</a:t>
            </a:r>
            <a:r>
              <a:rPr lang="en-US" sz="2400" b="0" i="0" dirty="0">
                <a:effectLst/>
              </a:rPr>
              <a:t>, </a:t>
            </a:r>
            <a:r>
              <a:rPr lang="en-US" sz="2400" dirty="0"/>
              <a:t>projection</a:t>
            </a:r>
            <a:r>
              <a:rPr lang="en-US" sz="2400" b="0" i="0" dirty="0">
                <a:effectLst/>
              </a:rPr>
              <a:t> and </a:t>
            </a:r>
            <a:r>
              <a:rPr lang="en-US" sz="2400" dirty="0"/>
              <a:t>e-paper</a:t>
            </a:r>
            <a:r>
              <a:rPr lang="en-US" sz="2400" b="0" i="0" dirty="0">
                <a:effectLst/>
              </a:rPr>
              <a:t> to display </a:t>
            </a:r>
            <a:r>
              <a:rPr lang="en-US" sz="2400" dirty="0"/>
              <a:t>digital images</a:t>
            </a:r>
            <a:r>
              <a:rPr lang="en-US" sz="2400" b="0" i="0" dirty="0">
                <a:effectLst/>
              </a:rPr>
              <a:t>, </a:t>
            </a:r>
            <a:r>
              <a:rPr lang="en-US" sz="2400" dirty="0"/>
              <a:t>video</a:t>
            </a:r>
            <a:r>
              <a:rPr lang="en-US" sz="2400" b="0" i="0" dirty="0">
                <a:effectLst/>
              </a:rPr>
              <a:t>, </a:t>
            </a:r>
            <a:r>
              <a:rPr lang="en-US" sz="2400" dirty="0"/>
              <a:t>web pages,</a:t>
            </a:r>
            <a:r>
              <a:rPr lang="en-US" sz="2400" b="0" i="0" dirty="0">
                <a:effectLst/>
              </a:rPr>
              <a:t> weather data, restaurant menus, or text</a:t>
            </a:r>
            <a:endParaRPr lang="en-IN" sz="2400" dirty="0"/>
          </a:p>
        </p:txBody>
      </p:sp>
    </p:spTree>
    <p:extLst>
      <p:ext uri="{BB962C8B-B14F-4D97-AF65-F5344CB8AC3E}">
        <p14:creationId xmlns:p14="http://schemas.microsoft.com/office/powerpoint/2010/main" val="36016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AC1D00-C1D6-4F8A-BFE8-31C44F5330EF}"/>
              </a:ext>
            </a:extLst>
          </p:cNvPr>
          <p:cNvPicPr>
            <a:picLocks noChangeAspect="1"/>
          </p:cNvPicPr>
          <p:nvPr/>
        </p:nvPicPr>
        <p:blipFill rotWithShape="1">
          <a:blip r:embed="rId2"/>
          <a:srcRect l="34062" t="18056" r="35001" b="7084"/>
          <a:stretch/>
        </p:blipFill>
        <p:spPr>
          <a:xfrm>
            <a:off x="857250" y="623887"/>
            <a:ext cx="4229100" cy="5756275"/>
          </a:xfrm>
          <a:prstGeom prst="rect">
            <a:avLst/>
          </a:prstGeom>
        </p:spPr>
      </p:pic>
      <p:sp>
        <p:nvSpPr>
          <p:cNvPr id="4" name="TextBox 3">
            <a:extLst>
              <a:ext uri="{FF2B5EF4-FFF2-40B4-BE49-F238E27FC236}">
                <a16:creationId xmlns:a16="http://schemas.microsoft.com/office/drawing/2014/main" id="{967FCD5C-509A-42AF-A37A-FD04529B2BC2}"/>
              </a:ext>
            </a:extLst>
          </p:cNvPr>
          <p:cNvSpPr txBox="1"/>
          <p:nvPr/>
        </p:nvSpPr>
        <p:spPr>
          <a:xfrm>
            <a:off x="5410200" y="623887"/>
            <a:ext cx="5505450" cy="5632311"/>
          </a:xfrm>
          <a:prstGeom prst="rect">
            <a:avLst/>
          </a:prstGeom>
          <a:noFill/>
        </p:spPr>
        <p:txBody>
          <a:bodyPr wrap="square" rtlCol="0">
            <a:spAutoFit/>
          </a:bodyPr>
          <a:lstStyle/>
          <a:p>
            <a:pPr marL="457200" indent="-457200" algn="just">
              <a:buFont typeface="+mj-lt"/>
              <a:buAutoNum type="arabicPeriod"/>
            </a:pPr>
            <a:r>
              <a:rPr lang="en-US" sz="2400" dirty="0"/>
              <a:t>This menu will have all the items listed in it along with the corresponding letter with which the name of the item starts.</a:t>
            </a:r>
          </a:p>
          <a:p>
            <a:pPr marL="457200" indent="-457200" algn="just">
              <a:buFont typeface="+mj-lt"/>
              <a:buAutoNum type="arabicPeriod"/>
            </a:pPr>
            <a:endParaRPr lang="en-US" sz="2400" dirty="0"/>
          </a:p>
          <a:p>
            <a:pPr marL="457200" indent="-457200" algn="just">
              <a:buFont typeface="+mj-lt"/>
              <a:buAutoNum type="arabicPeriod"/>
            </a:pPr>
            <a:r>
              <a:rPr lang="en-US" sz="2400" dirty="0"/>
              <a:t>If a person selects a burger, he/she will have to make the symbol illustrated in the menu to order it.</a:t>
            </a:r>
          </a:p>
          <a:p>
            <a:pPr marL="457200" indent="-457200" algn="just">
              <a:buFont typeface="+mj-lt"/>
              <a:buAutoNum type="arabicPeriod"/>
            </a:pPr>
            <a:endParaRPr lang="en-US" sz="2400" dirty="0"/>
          </a:p>
          <a:p>
            <a:pPr marL="457200" indent="-457200" algn="just">
              <a:buFont typeface="+mj-lt"/>
              <a:buAutoNum type="arabicPeriod"/>
            </a:pPr>
            <a:r>
              <a:rPr lang="en-US" sz="2400" dirty="0"/>
              <a:t>For mentioning the quantity, they will have to use the ASL Digit Matrix to Submit the number of food items that they have ordered.</a:t>
            </a:r>
            <a:endParaRPr lang="en-IN" sz="2400" dirty="0"/>
          </a:p>
        </p:txBody>
      </p:sp>
    </p:spTree>
    <p:extLst>
      <p:ext uri="{BB962C8B-B14F-4D97-AF65-F5344CB8AC3E}">
        <p14:creationId xmlns:p14="http://schemas.microsoft.com/office/powerpoint/2010/main" val="230425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B24ED80-2897-4B13-8A92-3DCC8AA891E4}"/>
              </a:ext>
            </a:extLst>
          </p:cNvPr>
          <p:cNvGraphicFramePr>
            <a:graphicFrameLocks noGrp="1"/>
          </p:cNvGraphicFramePr>
          <p:nvPr>
            <p:extLst>
              <p:ext uri="{D42A27DB-BD31-4B8C-83A1-F6EECF244321}">
                <p14:modId xmlns:p14="http://schemas.microsoft.com/office/powerpoint/2010/main" val="2377423230"/>
              </p:ext>
            </p:extLst>
          </p:nvPr>
        </p:nvGraphicFramePr>
        <p:xfrm>
          <a:off x="7013359" y="2453418"/>
          <a:ext cx="4717281" cy="3840480"/>
        </p:xfrm>
        <a:graphic>
          <a:graphicData uri="http://schemas.openxmlformats.org/drawingml/2006/table">
            <a:tbl>
              <a:tblPr firstRow="1" bandRow="1">
                <a:tableStyleId>{7DF18680-E054-41AD-8BC1-D1AEF772440D}</a:tableStyleId>
              </a:tblPr>
              <a:tblGrid>
                <a:gridCol w="1572427">
                  <a:extLst>
                    <a:ext uri="{9D8B030D-6E8A-4147-A177-3AD203B41FA5}">
                      <a16:colId xmlns:a16="http://schemas.microsoft.com/office/drawing/2014/main" val="3255900063"/>
                    </a:ext>
                  </a:extLst>
                </a:gridCol>
                <a:gridCol w="1572427">
                  <a:extLst>
                    <a:ext uri="{9D8B030D-6E8A-4147-A177-3AD203B41FA5}">
                      <a16:colId xmlns:a16="http://schemas.microsoft.com/office/drawing/2014/main" val="1679155679"/>
                    </a:ext>
                  </a:extLst>
                </a:gridCol>
                <a:gridCol w="1572427">
                  <a:extLst>
                    <a:ext uri="{9D8B030D-6E8A-4147-A177-3AD203B41FA5}">
                      <a16:colId xmlns:a16="http://schemas.microsoft.com/office/drawing/2014/main" val="4107770150"/>
                    </a:ext>
                  </a:extLst>
                </a:gridCol>
              </a:tblGrid>
              <a:tr h="284071">
                <a:tc>
                  <a:txBody>
                    <a:bodyPr/>
                    <a:lstStyle/>
                    <a:p>
                      <a:r>
                        <a:rPr lang="en-US" dirty="0"/>
                        <a:t>ITEM LIST</a:t>
                      </a:r>
                      <a:endParaRPr lang="en-IN" dirty="0"/>
                    </a:p>
                  </a:txBody>
                  <a:tcPr/>
                </a:tc>
                <a:tc>
                  <a:txBody>
                    <a:bodyPr/>
                    <a:lstStyle/>
                    <a:p>
                      <a:r>
                        <a:rPr lang="en-US" dirty="0"/>
                        <a:t>QUANTITY</a:t>
                      </a:r>
                      <a:endParaRPr lang="en-IN" dirty="0"/>
                    </a:p>
                  </a:txBody>
                  <a:tcPr/>
                </a:tc>
                <a:tc>
                  <a:txBody>
                    <a:bodyPr/>
                    <a:lstStyle/>
                    <a:p>
                      <a:r>
                        <a:rPr lang="en-US" dirty="0"/>
                        <a:t>PRICE</a:t>
                      </a:r>
                      <a:endParaRPr lang="en-IN" dirty="0"/>
                    </a:p>
                  </a:txBody>
                  <a:tcPr/>
                </a:tc>
                <a:extLst>
                  <a:ext uri="{0D108BD9-81ED-4DB2-BD59-A6C34878D82A}">
                    <a16:rowId xmlns:a16="http://schemas.microsoft.com/office/drawing/2014/main" val="440574471"/>
                  </a:ext>
                </a:extLst>
              </a:tr>
              <a:tr h="284071">
                <a:tc>
                  <a:txBody>
                    <a:bodyPr/>
                    <a:lstStyle/>
                    <a:p>
                      <a:r>
                        <a:rPr lang="en-US" dirty="0"/>
                        <a:t>McAloo TIKKI</a:t>
                      </a:r>
                      <a:endParaRPr lang="en-IN" dirty="0"/>
                    </a:p>
                  </a:txBody>
                  <a:tcPr/>
                </a:tc>
                <a:tc>
                  <a:txBody>
                    <a:bodyPr/>
                    <a:lstStyle/>
                    <a:p>
                      <a:r>
                        <a:rPr lang="en-US" dirty="0"/>
                        <a:t>2</a:t>
                      </a:r>
                      <a:endParaRPr lang="en-IN" dirty="0"/>
                    </a:p>
                  </a:txBody>
                  <a:tcPr/>
                </a:tc>
                <a:tc>
                  <a:txBody>
                    <a:bodyPr/>
                    <a:lstStyle/>
                    <a:p>
                      <a:r>
                        <a:rPr lang="en-US" dirty="0"/>
                        <a:t>64</a:t>
                      </a:r>
                      <a:endParaRPr lang="en-IN" dirty="0"/>
                    </a:p>
                  </a:txBody>
                  <a:tcPr/>
                </a:tc>
                <a:extLst>
                  <a:ext uri="{0D108BD9-81ED-4DB2-BD59-A6C34878D82A}">
                    <a16:rowId xmlns:a16="http://schemas.microsoft.com/office/drawing/2014/main" val="1597472005"/>
                  </a:ext>
                </a:extLst>
              </a:tr>
              <a:tr h="284071">
                <a:tc>
                  <a:txBody>
                    <a:bodyPr/>
                    <a:lstStyle/>
                    <a:p>
                      <a:r>
                        <a:rPr lang="en-US" dirty="0"/>
                        <a:t>McCHICKEN</a:t>
                      </a:r>
                      <a:endParaRPr lang="en-IN" dirty="0"/>
                    </a:p>
                  </a:txBody>
                  <a:tcPr/>
                </a:tc>
                <a:tc>
                  <a:txBody>
                    <a:bodyPr/>
                    <a:lstStyle/>
                    <a:p>
                      <a:r>
                        <a:rPr lang="en-US" dirty="0"/>
                        <a:t>2</a:t>
                      </a:r>
                      <a:endParaRPr lang="en-IN" dirty="0"/>
                    </a:p>
                  </a:txBody>
                  <a:tcPr/>
                </a:tc>
                <a:tc>
                  <a:txBody>
                    <a:bodyPr/>
                    <a:lstStyle/>
                    <a:p>
                      <a:r>
                        <a:rPr lang="en-US" dirty="0"/>
                        <a:t>178</a:t>
                      </a:r>
                      <a:endParaRPr lang="en-IN" dirty="0"/>
                    </a:p>
                  </a:txBody>
                  <a:tcPr/>
                </a:tc>
                <a:extLst>
                  <a:ext uri="{0D108BD9-81ED-4DB2-BD59-A6C34878D82A}">
                    <a16:rowId xmlns:a16="http://schemas.microsoft.com/office/drawing/2014/main" val="1990611262"/>
                  </a:ext>
                </a:extLst>
              </a:tr>
              <a:tr h="284071">
                <a:tc>
                  <a:txBody>
                    <a:bodyPr/>
                    <a:lstStyle/>
                    <a:p>
                      <a:r>
                        <a:rPr lang="en-US" dirty="0"/>
                        <a:t>McVEGGIE</a:t>
                      </a:r>
                      <a:endParaRPr lang="en-IN" dirty="0"/>
                    </a:p>
                  </a:txBody>
                  <a:tcPr/>
                </a:tc>
                <a:tc>
                  <a:txBody>
                    <a:bodyPr/>
                    <a:lstStyle/>
                    <a:p>
                      <a:r>
                        <a:rPr lang="en-US" dirty="0"/>
                        <a:t>1</a:t>
                      </a:r>
                      <a:endParaRPr lang="en-IN" dirty="0"/>
                    </a:p>
                  </a:txBody>
                  <a:tcPr/>
                </a:tc>
                <a:tc>
                  <a:txBody>
                    <a:bodyPr/>
                    <a:lstStyle/>
                    <a:p>
                      <a:r>
                        <a:rPr lang="en-US" dirty="0"/>
                        <a:t>70</a:t>
                      </a:r>
                      <a:endParaRPr lang="en-IN" dirty="0"/>
                    </a:p>
                  </a:txBody>
                  <a:tcPr/>
                </a:tc>
                <a:extLst>
                  <a:ext uri="{0D108BD9-81ED-4DB2-BD59-A6C34878D82A}">
                    <a16:rowId xmlns:a16="http://schemas.microsoft.com/office/drawing/2014/main" val="3300697336"/>
                  </a:ext>
                </a:extLst>
              </a:tr>
              <a:tr h="284071">
                <a:tc>
                  <a:txBody>
                    <a:bodyPr/>
                    <a:lstStyle/>
                    <a:p>
                      <a:r>
                        <a:rPr lang="en-US" dirty="0"/>
                        <a:t>FRIES</a:t>
                      </a:r>
                      <a:endParaRPr lang="en-IN" dirty="0"/>
                    </a:p>
                  </a:txBody>
                  <a:tcPr/>
                </a:tc>
                <a:tc>
                  <a:txBody>
                    <a:bodyPr/>
                    <a:lstStyle/>
                    <a:p>
                      <a:r>
                        <a:rPr lang="en-US" dirty="0"/>
                        <a:t>2</a:t>
                      </a:r>
                      <a:endParaRPr lang="en-IN" dirty="0"/>
                    </a:p>
                  </a:txBody>
                  <a:tcPr/>
                </a:tc>
                <a:tc>
                  <a:txBody>
                    <a:bodyPr/>
                    <a:lstStyle/>
                    <a:p>
                      <a:r>
                        <a:rPr lang="en-US" dirty="0"/>
                        <a:t>120</a:t>
                      </a:r>
                      <a:endParaRPr lang="en-IN" dirty="0"/>
                    </a:p>
                  </a:txBody>
                  <a:tcPr/>
                </a:tc>
                <a:extLst>
                  <a:ext uri="{0D108BD9-81ED-4DB2-BD59-A6C34878D82A}">
                    <a16:rowId xmlns:a16="http://schemas.microsoft.com/office/drawing/2014/main" val="1207877612"/>
                  </a:ext>
                </a:extLst>
              </a:tr>
              <a:tr h="284071">
                <a:tc>
                  <a:txBody>
                    <a:bodyPr/>
                    <a:lstStyle/>
                    <a:p>
                      <a:r>
                        <a:rPr lang="en-US" dirty="0"/>
                        <a:t>FANTA</a:t>
                      </a:r>
                      <a:endParaRPr lang="en-IN" dirty="0"/>
                    </a:p>
                  </a:txBody>
                  <a:tcPr/>
                </a:tc>
                <a:tc>
                  <a:txBody>
                    <a:bodyPr/>
                    <a:lstStyle/>
                    <a:p>
                      <a:r>
                        <a:rPr lang="en-US" dirty="0"/>
                        <a:t>2</a:t>
                      </a:r>
                      <a:endParaRPr lang="en-IN" dirty="0"/>
                    </a:p>
                  </a:txBody>
                  <a:tcPr/>
                </a:tc>
                <a:tc>
                  <a:txBody>
                    <a:bodyPr/>
                    <a:lstStyle/>
                    <a:p>
                      <a:r>
                        <a:rPr lang="en-US" dirty="0"/>
                        <a:t>80</a:t>
                      </a:r>
                      <a:endParaRPr lang="en-IN" dirty="0"/>
                    </a:p>
                  </a:txBody>
                  <a:tcPr/>
                </a:tc>
                <a:extLst>
                  <a:ext uri="{0D108BD9-81ED-4DB2-BD59-A6C34878D82A}">
                    <a16:rowId xmlns:a16="http://schemas.microsoft.com/office/drawing/2014/main" val="54356356"/>
                  </a:ext>
                </a:extLst>
              </a:tr>
              <a:tr h="284071">
                <a:tc>
                  <a:txBody>
                    <a:bodyPr/>
                    <a:lstStyle/>
                    <a:p>
                      <a:r>
                        <a:rPr lang="en-US" dirty="0"/>
                        <a:t>TEA WITH MILK</a:t>
                      </a:r>
                      <a:endParaRPr lang="en-IN" dirty="0"/>
                    </a:p>
                  </a:txBody>
                  <a:tcPr/>
                </a:tc>
                <a:tc>
                  <a:txBody>
                    <a:bodyPr/>
                    <a:lstStyle/>
                    <a:p>
                      <a:r>
                        <a:rPr lang="en-US" dirty="0"/>
                        <a:t>1</a:t>
                      </a:r>
                      <a:endParaRPr lang="en-IN" dirty="0"/>
                    </a:p>
                  </a:txBody>
                  <a:tcPr/>
                </a:tc>
                <a:tc>
                  <a:txBody>
                    <a:bodyPr/>
                    <a:lstStyle/>
                    <a:p>
                      <a:r>
                        <a:rPr lang="en-US" dirty="0"/>
                        <a:t>55</a:t>
                      </a:r>
                      <a:endParaRPr lang="en-IN" dirty="0"/>
                    </a:p>
                  </a:txBody>
                  <a:tcPr/>
                </a:tc>
                <a:extLst>
                  <a:ext uri="{0D108BD9-81ED-4DB2-BD59-A6C34878D82A}">
                    <a16:rowId xmlns:a16="http://schemas.microsoft.com/office/drawing/2014/main" val="382003330"/>
                  </a:ext>
                </a:extLst>
              </a:tr>
              <a:tr h="284071">
                <a:tc>
                  <a:txBody>
                    <a:bodyPr/>
                    <a:lstStyle/>
                    <a:p>
                      <a:r>
                        <a:rPr lang="en-US" dirty="0"/>
                        <a:t>COKE</a:t>
                      </a:r>
                      <a:endParaRPr lang="en-IN" dirty="0"/>
                    </a:p>
                  </a:txBody>
                  <a:tcPr/>
                </a:tc>
                <a:tc>
                  <a:txBody>
                    <a:bodyPr/>
                    <a:lstStyle/>
                    <a:p>
                      <a:r>
                        <a:rPr lang="en-US" dirty="0"/>
                        <a:t>2</a:t>
                      </a:r>
                      <a:endParaRPr lang="en-IN" dirty="0"/>
                    </a:p>
                  </a:txBody>
                  <a:tcPr/>
                </a:tc>
                <a:tc>
                  <a:txBody>
                    <a:bodyPr/>
                    <a:lstStyle/>
                    <a:p>
                      <a:r>
                        <a:rPr lang="en-US" dirty="0"/>
                        <a:t>80</a:t>
                      </a:r>
                      <a:endParaRPr lang="en-IN" dirty="0"/>
                    </a:p>
                  </a:txBody>
                  <a:tcPr/>
                </a:tc>
                <a:extLst>
                  <a:ext uri="{0D108BD9-81ED-4DB2-BD59-A6C34878D82A}">
                    <a16:rowId xmlns:a16="http://schemas.microsoft.com/office/drawing/2014/main" val="3514810417"/>
                  </a:ext>
                </a:extLst>
              </a:tr>
              <a:tr h="151276">
                <a:tc>
                  <a:txBody>
                    <a:bodyPr/>
                    <a:lstStyle/>
                    <a:p>
                      <a:endParaRPr lang="en-IN" dirty="0"/>
                    </a:p>
                  </a:txBody>
                  <a:tcPr/>
                </a:tc>
                <a:tc>
                  <a:txBody>
                    <a:bodyPr/>
                    <a:lstStyle/>
                    <a:p>
                      <a:r>
                        <a:rPr lang="en-US" dirty="0"/>
                        <a:t>TOTAL</a:t>
                      </a:r>
                      <a:endParaRPr lang="en-IN" dirty="0"/>
                    </a:p>
                  </a:txBody>
                  <a:tcPr/>
                </a:tc>
                <a:tc>
                  <a:txBody>
                    <a:bodyPr/>
                    <a:lstStyle/>
                    <a:p>
                      <a:r>
                        <a:rPr lang="en-US" sz="1800" dirty="0"/>
                        <a:t> </a:t>
                      </a:r>
                      <a:r>
                        <a:rPr lang="en-IN" sz="1800" b="0" i="0" dirty="0">
                          <a:solidFill>
                            <a:schemeClr val="bg1"/>
                          </a:solidFill>
                          <a:effectLst/>
                          <a:latin typeface="Arial" panose="020B0604020202020204" pitchFamily="34" charset="0"/>
                        </a:rPr>
                        <a:t>₹</a:t>
                      </a:r>
                      <a:r>
                        <a:rPr lang="en-IN" sz="1800" b="0" i="0" dirty="0">
                          <a:solidFill>
                            <a:schemeClr val="accent5">
                              <a:lumMod val="40000"/>
                              <a:lumOff val="60000"/>
                            </a:schemeClr>
                          </a:solidFill>
                          <a:effectLst/>
                          <a:latin typeface="Arial" panose="020B0604020202020204" pitchFamily="34" charset="0"/>
                        </a:rPr>
                        <a:t> </a:t>
                      </a:r>
                      <a:r>
                        <a:rPr lang="en-US" dirty="0"/>
                        <a:t>647</a:t>
                      </a:r>
                      <a:endParaRPr lang="en-IN" dirty="0"/>
                    </a:p>
                  </a:txBody>
                  <a:tcPr/>
                </a:tc>
                <a:extLst>
                  <a:ext uri="{0D108BD9-81ED-4DB2-BD59-A6C34878D82A}">
                    <a16:rowId xmlns:a16="http://schemas.microsoft.com/office/drawing/2014/main" val="595055255"/>
                  </a:ext>
                </a:extLst>
              </a:tr>
            </a:tbl>
          </a:graphicData>
        </a:graphic>
      </p:graphicFrame>
      <p:pic>
        <p:nvPicPr>
          <p:cNvPr id="4" name="Picture 3">
            <a:extLst>
              <a:ext uri="{FF2B5EF4-FFF2-40B4-BE49-F238E27FC236}">
                <a16:creationId xmlns:a16="http://schemas.microsoft.com/office/drawing/2014/main" id="{187850DE-F90C-410C-A337-68F3D0387BCF}"/>
              </a:ext>
            </a:extLst>
          </p:cNvPr>
          <p:cNvPicPr>
            <a:picLocks noChangeAspect="1"/>
          </p:cNvPicPr>
          <p:nvPr/>
        </p:nvPicPr>
        <p:blipFill>
          <a:blip r:embed="rId2"/>
          <a:stretch>
            <a:fillRect/>
          </a:stretch>
        </p:blipFill>
        <p:spPr>
          <a:xfrm>
            <a:off x="810000" y="2894120"/>
            <a:ext cx="5473375" cy="294720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5" name="Title 4">
            <a:extLst>
              <a:ext uri="{FF2B5EF4-FFF2-40B4-BE49-F238E27FC236}">
                <a16:creationId xmlns:a16="http://schemas.microsoft.com/office/drawing/2014/main" id="{1EB903A7-DD4F-4C7D-9118-7A2470E156DB}"/>
              </a:ext>
            </a:extLst>
          </p:cNvPr>
          <p:cNvSpPr>
            <a:spLocks noGrp="1"/>
          </p:cNvSpPr>
          <p:nvPr>
            <p:ph type="title"/>
          </p:nvPr>
        </p:nvSpPr>
        <p:spPr/>
        <p:txBody>
          <a:bodyPr/>
          <a:lstStyle/>
          <a:p>
            <a:r>
              <a:rPr lang="en-US" dirty="0"/>
              <a:t>ORDERING AT A QSR</a:t>
            </a:r>
            <a:endParaRPr lang="en-IN" dirty="0"/>
          </a:p>
        </p:txBody>
      </p:sp>
    </p:spTree>
    <p:extLst>
      <p:ext uri="{BB962C8B-B14F-4D97-AF65-F5344CB8AC3E}">
        <p14:creationId xmlns:p14="http://schemas.microsoft.com/office/powerpoint/2010/main" val="134993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emplate>TM03457503[[fn=Quotable]]</Template>
  <TotalTime>1933</TotalTime>
  <Words>1900</Words>
  <Application>Microsoft Office PowerPoint</Application>
  <PresentationFormat>Widescreen</PresentationFormat>
  <Paragraphs>172</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Century Gothic</vt:lpstr>
      <vt:lpstr>Wingdings 2</vt:lpstr>
      <vt:lpstr>Quotable</vt:lpstr>
      <vt:lpstr>INTEGRATION OF ASL DETECTION SYSTEM IN A DRIVE - THROUGH</vt:lpstr>
      <vt:lpstr>TABLE OF CONTENTS</vt:lpstr>
      <vt:lpstr>IDEOLOGY</vt:lpstr>
      <vt:lpstr>WHAT’S A DRIVE  THROUGH </vt:lpstr>
      <vt:lpstr>WHY DO WE NEED ONE ?</vt:lpstr>
      <vt:lpstr>PowerPoint Presentation</vt:lpstr>
      <vt:lpstr>WHAT A TYPICAL MENU AT A DRIVE THROUGH LOOKS LIKE</vt:lpstr>
      <vt:lpstr>PowerPoint Presentation</vt:lpstr>
      <vt:lpstr>ORDERING AT A QSR</vt:lpstr>
      <vt:lpstr>PowerPoint Presentation</vt:lpstr>
      <vt:lpstr>PowerPoint Presentation</vt:lpstr>
      <vt:lpstr>NO CLEAR LINK TO CURRENCY NOTES AND COVID-19 SPREAD</vt:lpstr>
      <vt:lpstr>WHY WE CAN’T USE A MICROPHONE</vt:lpstr>
      <vt:lpstr>CAN’T TOUCH THIS</vt:lpstr>
      <vt:lpstr>ASL GESTURE ANALYSIS USING TensorFlow BACKEND AND OpenCV</vt:lpstr>
      <vt:lpstr>INTRODUCTION</vt:lpstr>
      <vt:lpstr>DATA SET USED</vt:lpstr>
      <vt:lpstr>SPLITTING OF DATA</vt:lpstr>
      <vt:lpstr>MODEL USED</vt:lpstr>
      <vt:lpstr>WORKING OF THE MODEL</vt:lpstr>
      <vt:lpstr>LOSS AND ACCURACY</vt:lpstr>
      <vt:lpstr>MOTIVATION BEHIND THE IDEA</vt:lpstr>
      <vt:lpstr>4 MAJOR FACTORS</vt:lpstr>
      <vt:lpstr>THE COVID AFTERMATH</vt:lpstr>
      <vt:lpstr>THE NOISY DILEMMA</vt:lpstr>
      <vt:lpstr>PowerPoint Presentation</vt:lpstr>
      <vt:lpstr>PowerPoint Presentation</vt:lpstr>
      <vt:lpstr>PowerPoint Presentation</vt:lpstr>
      <vt:lpstr>THE PROMISING GROWTH</vt:lpstr>
      <vt:lpstr>CAGR (Compound Annual Growth Rate)</vt:lpstr>
      <vt:lpstr>FEASIBLITY AND COST COMPARISON</vt:lpstr>
      <vt:lpstr>REVIEW</vt:lpstr>
      <vt:lpstr>WE ARE JUST GIVING YOU A CHOICE</vt:lpstr>
      <vt:lpstr>PowerPoint Presentation</vt:lpstr>
      <vt:lpstr>BONUS SLIDE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INTEGRATION OF ASL DETECTION SYSTEM IN A DRIVE - THROUGH</dc:title>
  <dc:creator>hp</dc:creator>
  <cp:lastModifiedBy>hp</cp:lastModifiedBy>
  <cp:revision>76</cp:revision>
  <dcterms:created xsi:type="dcterms:W3CDTF">2021-01-17T07:40:29Z</dcterms:created>
  <dcterms:modified xsi:type="dcterms:W3CDTF">2021-05-24T07:22:58Z</dcterms:modified>
</cp:coreProperties>
</file>